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4"/>
  </p:handoutMasterIdLst>
  <p:sldIdLst>
    <p:sldId id="260" r:id="rId2"/>
    <p:sldId id="261" r:id="rId3"/>
  </p:sldIdLst>
  <p:sldSz cx="12192000" cy="6858000"/>
  <p:notesSz cx="6858000" cy="9144000"/>
  <p:embeddedFontLst>
    <p:embeddedFont>
      <p:font typeface="Baloo Bhaijaan 2" pitchFamily="2" charset="-78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Lexend Deca" pitchFamily="2" charset="0"/>
      <p:regular r:id="rId15"/>
      <p:bold r:id="rId16"/>
    </p:embeddedFont>
    <p:embeddedFont>
      <p:font typeface="Luckiest Guy" panose="02000506000000020004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D51"/>
    <a:srgbClr val="EFF8E9"/>
    <a:srgbClr val="000F2E"/>
    <a:srgbClr val="002774"/>
    <a:srgbClr val="000000"/>
    <a:srgbClr val="0DC0FF"/>
    <a:srgbClr val="FFFFD1"/>
    <a:srgbClr val="00133A"/>
    <a:srgbClr val="BF9000"/>
    <a:srgbClr val="EFC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25"/>
    </p:cViewPr>
  </p:sorterViewPr>
  <p:notesViewPr>
    <p:cSldViewPr snapToGrid="0">
      <p:cViewPr varScale="1">
        <p:scale>
          <a:sx n="67" d="100"/>
          <a:sy n="67" d="100"/>
        </p:scale>
        <p:origin x="2768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2EF451-8E1F-4432-9DDE-1F17F2A146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72F4B-AB15-4415-96FA-8B3A0F9189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4045B-F37E-426A-A60A-526D6AA0C2D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AF965-C7BD-40C2-B7F5-1E7026692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69430-CFA4-41F7-90D4-761D20CA2D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26939-9B39-4254-BF92-BDA7D0EC8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D8002B3-7885-4CDA-B8C5-6112ADDC9498}"/>
              </a:ext>
            </a:extLst>
          </p:cNvPr>
          <p:cNvGrpSpPr/>
          <p:nvPr userDrawn="1"/>
        </p:nvGrpSpPr>
        <p:grpSpPr>
          <a:xfrm>
            <a:off x="2935677" y="138960"/>
            <a:ext cx="6293828" cy="6413875"/>
            <a:chOff x="2935677" y="138960"/>
            <a:chExt cx="6293828" cy="64138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A82F4F0-07F9-4735-B4D3-6AB5853B2F16}"/>
                </a:ext>
              </a:extLst>
            </p:cNvPr>
            <p:cNvGrpSpPr>
              <a:grpSpLocks/>
            </p:cNvGrpSpPr>
            <p:nvPr/>
          </p:nvGrpSpPr>
          <p:grpSpPr>
            <a:xfrm rot="1035203">
              <a:off x="2935677" y="323876"/>
              <a:ext cx="6228959" cy="6228959"/>
              <a:chOff x="1158625" y="1488560"/>
              <a:chExt cx="4634146" cy="4634146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E87B49A-A9D1-4F43-BE08-496896E9A6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58625" y="1488560"/>
                <a:ext cx="4634146" cy="4634146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51000">
                    <a:srgbClr val="FCDE32"/>
                  </a:gs>
                  <a:gs pos="85000">
                    <a:srgbClr val="AF2C22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342900" sx="102000" sy="102000" algn="ctr" rotWithShape="0">
                  <a:prstClr val="black">
                    <a:alpha val="50000"/>
                  </a:prstClr>
                </a:outerShdw>
              </a:effectLst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7D82BC36-9F96-4318-8AF1-4BDF19C21379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417892" y="1744286"/>
                <a:ext cx="4068506" cy="4067915"/>
                <a:chOff x="1771398" y="1117404"/>
                <a:chExt cx="4082400" cy="4081807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42E81220-7697-4390-91CD-3BB095EF8EB5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771398" y="1117404"/>
                  <a:ext cx="4082400" cy="4081807"/>
                  <a:chOff x="1756530" y="1102936"/>
                  <a:chExt cx="4082400" cy="4081807"/>
                </a:xfrm>
              </p:grpSpPr>
              <p:sp>
                <p:nvSpPr>
                  <p:cNvPr id="67" name="Partial Circle 66">
                    <a:extLst>
                      <a:ext uri="{FF2B5EF4-FFF2-40B4-BE49-F238E27FC236}">
                        <a16:creationId xmlns:a16="http://schemas.microsoft.com/office/drawing/2014/main" id="{6465790F-D066-4CD9-9302-FEDF92747D9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0"/>
                      <a:gd name="adj2" fmla="val 1878854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artial Circle 67">
                    <a:extLst>
                      <a:ext uri="{FF2B5EF4-FFF2-40B4-BE49-F238E27FC236}">
                        <a16:creationId xmlns:a16="http://schemas.microsoft.com/office/drawing/2014/main" id="{617D90DA-76D1-49F3-B2AF-819ECB1B5B1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1788903"/>
                      <a:gd name="adj2" fmla="val 3666782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9" name="Partial Circle 68">
                    <a:extLst>
                      <a:ext uri="{FF2B5EF4-FFF2-40B4-BE49-F238E27FC236}">
                        <a16:creationId xmlns:a16="http://schemas.microsoft.com/office/drawing/2014/main" id="{6CF5BF93-517D-49F8-90A9-9AE4D88322A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3557884"/>
                      <a:gd name="adj2" fmla="val 5385633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0" name="Partial Circle 69">
                    <a:extLst>
                      <a:ext uri="{FF2B5EF4-FFF2-40B4-BE49-F238E27FC236}">
                        <a16:creationId xmlns:a16="http://schemas.microsoft.com/office/drawing/2014/main" id="{E56B6F05-902D-46B6-965B-584EC34403D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5376793"/>
                      <a:gd name="adj2" fmla="val 7165093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Partial Circle 70">
                    <a:extLst>
                      <a:ext uri="{FF2B5EF4-FFF2-40B4-BE49-F238E27FC236}">
                        <a16:creationId xmlns:a16="http://schemas.microsoft.com/office/drawing/2014/main" id="{66A9F25C-63F3-4EDA-B77D-6934A6EB09E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7138571"/>
                      <a:gd name="adj2" fmla="val 9024974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Partial Circle 71">
                    <a:extLst>
                      <a:ext uri="{FF2B5EF4-FFF2-40B4-BE49-F238E27FC236}">
                        <a16:creationId xmlns:a16="http://schemas.microsoft.com/office/drawing/2014/main" id="{32C8EE1D-2E9B-46D9-AF63-A2365157C9A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8985279"/>
                      <a:gd name="adj2" fmla="val 10851129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633E3138-214F-4E3B-BDBC-14BF88351739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flipH="1" flipV="1">
                  <a:off x="1771398" y="1117404"/>
                  <a:ext cx="4082400" cy="4081807"/>
                  <a:chOff x="1756530" y="1102936"/>
                  <a:chExt cx="4082400" cy="4081807"/>
                </a:xfrm>
              </p:grpSpPr>
              <p:sp>
                <p:nvSpPr>
                  <p:cNvPr id="61" name="Partial Circle 60">
                    <a:extLst>
                      <a:ext uri="{FF2B5EF4-FFF2-40B4-BE49-F238E27FC236}">
                        <a16:creationId xmlns:a16="http://schemas.microsoft.com/office/drawing/2014/main" id="{53AEDE63-920B-4A77-BD72-18165796AD4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0"/>
                      <a:gd name="adj2" fmla="val 1878854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Partial Circle 61">
                    <a:extLst>
                      <a:ext uri="{FF2B5EF4-FFF2-40B4-BE49-F238E27FC236}">
                        <a16:creationId xmlns:a16="http://schemas.microsoft.com/office/drawing/2014/main" id="{CFBC9C3E-B21B-4C05-817E-98EAE412F95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1788903"/>
                      <a:gd name="adj2" fmla="val 3666782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" name="Partial Circle 62">
                    <a:extLst>
                      <a:ext uri="{FF2B5EF4-FFF2-40B4-BE49-F238E27FC236}">
                        <a16:creationId xmlns:a16="http://schemas.microsoft.com/office/drawing/2014/main" id="{551B5846-1F3A-4425-8422-9A7BB5FCFC1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3557884"/>
                      <a:gd name="adj2" fmla="val 5385633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Partial Circle 63">
                    <a:extLst>
                      <a:ext uri="{FF2B5EF4-FFF2-40B4-BE49-F238E27FC236}">
                        <a16:creationId xmlns:a16="http://schemas.microsoft.com/office/drawing/2014/main" id="{E7AE7682-A2C2-436B-B5DE-5AC36F01CF1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5376793"/>
                      <a:gd name="adj2" fmla="val 7165093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Partial Circle 64">
                    <a:extLst>
                      <a:ext uri="{FF2B5EF4-FFF2-40B4-BE49-F238E27FC236}">
                        <a16:creationId xmlns:a16="http://schemas.microsoft.com/office/drawing/2014/main" id="{B6553431-01E3-4768-A2EA-070A4887E7B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7138571"/>
                      <a:gd name="adj2" fmla="val 9024974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6" name="Partial Circle 65">
                    <a:extLst>
                      <a:ext uri="{FF2B5EF4-FFF2-40B4-BE49-F238E27FC236}">
                        <a16:creationId xmlns:a16="http://schemas.microsoft.com/office/drawing/2014/main" id="{59B54E02-A932-4705-B941-F3AD89939FD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756530" y="1102936"/>
                    <a:ext cx="4082400" cy="4081807"/>
                  </a:xfrm>
                  <a:prstGeom prst="pie">
                    <a:avLst>
                      <a:gd name="adj1" fmla="val 8985279"/>
                      <a:gd name="adj2" fmla="val 10851129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F940DF0-81E3-4EF2-B7F1-32FA943993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10004" y="1734533"/>
                <a:ext cx="3499350" cy="3499350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06F458D-765B-44AB-BA0A-BA28EDC42EF0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2047882" y="2380267"/>
                <a:ext cx="3496209" cy="3496209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rgbClr val="FFFFD1">
                  <a:alpha val="35000"/>
                </a:srgb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183C1B2-A505-4F40-9ACE-23959DAC6BDC}"/>
                </a:ext>
              </a:extLst>
            </p:cNvPr>
            <p:cNvSpPr>
              <a:spLocks/>
            </p:cNvSpPr>
            <p:nvPr/>
          </p:nvSpPr>
          <p:spPr>
            <a:xfrm rot="3030174">
              <a:off x="3442217" y="129912"/>
              <a:ext cx="5329368" cy="5347463"/>
            </a:xfrm>
            <a:custGeom>
              <a:avLst/>
              <a:gdLst>
                <a:gd name="connsiteX0" fmla="*/ 2026414 w 3489227"/>
                <a:gd name="connsiteY0" fmla="*/ 0 h 3489227"/>
                <a:gd name="connsiteX1" fmla="*/ 3459305 w 3489227"/>
                <a:gd name="connsiteY1" fmla="*/ 593523 h 3489227"/>
                <a:gd name="connsiteX2" fmla="*/ 3489227 w 3489227"/>
                <a:gd name="connsiteY2" fmla="*/ 626446 h 3489227"/>
                <a:gd name="connsiteX3" fmla="*/ 3378247 w 3489227"/>
                <a:gd name="connsiteY3" fmla="*/ 525579 h 3489227"/>
                <a:gd name="connsiteX4" fmla="*/ 2089259 w 3489227"/>
                <a:gd name="connsiteY4" fmla="*/ 62845 h 3489227"/>
                <a:gd name="connsiteX5" fmla="*/ 62845 w 3489227"/>
                <a:gd name="connsiteY5" fmla="*/ 2089259 h 3489227"/>
                <a:gd name="connsiteX6" fmla="*/ 525580 w 3489227"/>
                <a:gd name="connsiteY6" fmla="*/ 3378247 h 3489227"/>
                <a:gd name="connsiteX7" fmla="*/ 626446 w 3489227"/>
                <a:gd name="connsiteY7" fmla="*/ 3489227 h 3489227"/>
                <a:gd name="connsiteX8" fmla="*/ 593523 w 3489227"/>
                <a:gd name="connsiteY8" fmla="*/ 3459305 h 3489227"/>
                <a:gd name="connsiteX9" fmla="*/ 0 w 3489227"/>
                <a:gd name="connsiteY9" fmla="*/ 2026414 h 3489227"/>
                <a:gd name="connsiteX10" fmla="*/ 2026414 w 3489227"/>
                <a:gd name="connsiteY10" fmla="*/ 0 h 348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9227" h="3489227">
                  <a:moveTo>
                    <a:pt x="2026414" y="0"/>
                  </a:moveTo>
                  <a:cubicBezTo>
                    <a:pt x="2585993" y="0"/>
                    <a:pt x="3092597" y="226814"/>
                    <a:pt x="3459305" y="593523"/>
                  </a:cubicBezTo>
                  <a:lnTo>
                    <a:pt x="3489227" y="626446"/>
                  </a:lnTo>
                  <a:lnTo>
                    <a:pt x="3378247" y="525579"/>
                  </a:lnTo>
                  <a:cubicBezTo>
                    <a:pt x="3027963" y="236500"/>
                    <a:pt x="2578891" y="62845"/>
                    <a:pt x="2089259" y="62845"/>
                  </a:cubicBezTo>
                  <a:cubicBezTo>
                    <a:pt x="970101" y="62845"/>
                    <a:pt x="62845" y="970101"/>
                    <a:pt x="62845" y="2089259"/>
                  </a:cubicBezTo>
                  <a:cubicBezTo>
                    <a:pt x="62845" y="2578891"/>
                    <a:pt x="236500" y="3027963"/>
                    <a:pt x="525580" y="3378247"/>
                  </a:cubicBezTo>
                  <a:lnTo>
                    <a:pt x="626446" y="3489227"/>
                  </a:lnTo>
                  <a:lnTo>
                    <a:pt x="593523" y="3459305"/>
                  </a:lnTo>
                  <a:cubicBezTo>
                    <a:pt x="226814" y="3092597"/>
                    <a:pt x="0" y="2585993"/>
                    <a:pt x="0" y="2026414"/>
                  </a:cubicBezTo>
                  <a:cubicBezTo>
                    <a:pt x="0" y="907256"/>
                    <a:pt x="907256" y="0"/>
                    <a:pt x="2026414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DDE5FEC-D5B7-4A58-A616-986A1A673758}"/>
                </a:ext>
              </a:extLst>
            </p:cNvPr>
            <p:cNvSpPr>
              <a:spLocks/>
            </p:cNvSpPr>
            <p:nvPr/>
          </p:nvSpPr>
          <p:spPr>
            <a:xfrm rot="1035203">
              <a:off x="5664623" y="431946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4024BB-B258-4EFC-A5BA-3AD0805E4F9D}"/>
                </a:ext>
              </a:extLst>
            </p:cNvPr>
            <p:cNvGrpSpPr>
              <a:grpSpLocks/>
            </p:cNvGrpSpPr>
            <p:nvPr/>
          </p:nvGrpSpPr>
          <p:grpSpPr>
            <a:xfrm rot="1035203">
              <a:off x="2972996" y="356627"/>
              <a:ext cx="6118000" cy="6118000"/>
              <a:chOff x="1199263" y="1525549"/>
              <a:chExt cx="4551596" cy="455159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1231708-23CD-4A44-A740-1EBE4F9E95AF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391780" y="1525549"/>
                <a:ext cx="166561" cy="4551596"/>
                <a:chOff x="3376068" y="1525549"/>
                <a:chExt cx="166561" cy="4551596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D4BBA581-AE13-4A1C-B1BA-FAFE6CEDC76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76068" y="1525549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5CEA2CDD-0206-418B-A0FF-FB4EF2C7132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76068" y="5910584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5C6FB91-9FBF-4522-9295-31C10C30586C}"/>
                  </a:ext>
                </a:extLst>
              </p:cNvPr>
              <p:cNvGrpSpPr>
                <a:grpSpLocks/>
              </p:cNvGrpSpPr>
              <p:nvPr/>
            </p:nvGrpSpPr>
            <p:grpSpPr>
              <a:xfrm rot="16200000">
                <a:off x="3391780" y="1525549"/>
                <a:ext cx="166561" cy="4551596"/>
                <a:chOff x="3376068" y="1525549"/>
                <a:chExt cx="166561" cy="4551596"/>
              </a:xfrm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55A49107-9274-4009-A8A8-582BF02CEC3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76068" y="1525549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ED7D1C11-D944-4375-B652-A8B89B26138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376068" y="5910584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FB4632D-75D3-4003-B264-AB2EC7C0E8DB}"/>
                </a:ext>
              </a:extLst>
            </p:cNvPr>
            <p:cNvGrpSpPr/>
            <p:nvPr/>
          </p:nvGrpSpPr>
          <p:grpSpPr>
            <a:xfrm rot="3735203">
              <a:off x="2972996" y="356627"/>
              <a:ext cx="6118000" cy="6118000"/>
              <a:chOff x="1199263" y="1525549"/>
              <a:chExt cx="4551596" cy="455159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753DEEA-BDC2-48EF-A3C6-57A9D4ACA67C}"/>
                  </a:ext>
                </a:extLst>
              </p:cNvPr>
              <p:cNvGrpSpPr/>
              <p:nvPr/>
            </p:nvGrpSpPr>
            <p:grpSpPr>
              <a:xfrm>
                <a:off x="3391780" y="1525549"/>
                <a:ext cx="166561" cy="4551596"/>
                <a:chOff x="3376068" y="1525549"/>
                <a:chExt cx="166561" cy="4551596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9B9CBA11-C72D-45D0-850A-60ED98A6D7B8}"/>
                    </a:ext>
                  </a:extLst>
                </p:cNvPr>
                <p:cNvSpPr/>
                <p:nvPr/>
              </p:nvSpPr>
              <p:spPr>
                <a:xfrm>
                  <a:off x="3376068" y="1525549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F044F52-D2E2-4770-BA5F-297061F28F31}"/>
                    </a:ext>
                  </a:extLst>
                </p:cNvPr>
                <p:cNvSpPr/>
                <p:nvPr/>
              </p:nvSpPr>
              <p:spPr>
                <a:xfrm>
                  <a:off x="3376068" y="5910584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733BA405-8091-4A82-BD9D-0616C17A1FF2}"/>
                  </a:ext>
                </a:extLst>
              </p:cNvPr>
              <p:cNvGrpSpPr/>
              <p:nvPr/>
            </p:nvGrpSpPr>
            <p:grpSpPr>
              <a:xfrm rot="16200000">
                <a:off x="3391780" y="1525549"/>
                <a:ext cx="166561" cy="4551596"/>
                <a:chOff x="3376068" y="1525549"/>
                <a:chExt cx="166561" cy="4551596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078C1CF-A9F0-468F-A03F-6B57C6BB1627}"/>
                    </a:ext>
                  </a:extLst>
                </p:cNvPr>
                <p:cNvSpPr/>
                <p:nvPr/>
              </p:nvSpPr>
              <p:spPr>
                <a:xfrm>
                  <a:off x="3376068" y="1525549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53EB1950-A024-418F-98CC-99D51FC82088}"/>
                    </a:ext>
                  </a:extLst>
                </p:cNvPr>
                <p:cNvSpPr/>
                <p:nvPr/>
              </p:nvSpPr>
              <p:spPr>
                <a:xfrm>
                  <a:off x="3376068" y="5910584"/>
                  <a:ext cx="166561" cy="166561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CC01E9F-6E2D-4F9B-8BD1-A1F929D49997}"/>
                </a:ext>
              </a:extLst>
            </p:cNvPr>
            <p:cNvSpPr>
              <a:spLocks/>
            </p:cNvSpPr>
            <p:nvPr/>
          </p:nvSpPr>
          <p:spPr>
            <a:xfrm rot="1035203">
              <a:off x="7856260" y="1114822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8FB4B99-9AEB-4605-A904-D7C2A7060B4E}"/>
                </a:ext>
              </a:extLst>
            </p:cNvPr>
            <p:cNvSpPr>
              <a:spLocks/>
            </p:cNvSpPr>
            <p:nvPr/>
          </p:nvSpPr>
          <p:spPr>
            <a:xfrm rot="1035203">
              <a:off x="8886726" y="3015962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27A7BF-5E5C-4E60-8E9A-0F76DD16C902}"/>
                </a:ext>
              </a:extLst>
            </p:cNvPr>
            <p:cNvSpPr>
              <a:spLocks/>
            </p:cNvSpPr>
            <p:nvPr/>
          </p:nvSpPr>
          <p:spPr>
            <a:xfrm rot="1035203">
              <a:off x="8286127" y="5213250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F1F7638-47C7-4D82-8E4E-B70D237A881E}"/>
                </a:ext>
              </a:extLst>
            </p:cNvPr>
            <p:cNvSpPr>
              <a:spLocks/>
            </p:cNvSpPr>
            <p:nvPr/>
          </p:nvSpPr>
          <p:spPr>
            <a:xfrm rot="1035203">
              <a:off x="6237534" y="6284163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C18CC2-941E-4E90-BBE0-13DBB1D30A43}"/>
                </a:ext>
              </a:extLst>
            </p:cNvPr>
            <p:cNvSpPr>
              <a:spLocks/>
            </p:cNvSpPr>
            <p:nvPr/>
          </p:nvSpPr>
          <p:spPr>
            <a:xfrm rot="1035203">
              <a:off x="4076636" y="5601989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1A6FB0-DC19-43D3-9CFC-DED80249D222}"/>
                </a:ext>
              </a:extLst>
            </p:cNvPr>
            <p:cNvSpPr>
              <a:spLocks/>
            </p:cNvSpPr>
            <p:nvPr/>
          </p:nvSpPr>
          <p:spPr>
            <a:xfrm rot="1035203">
              <a:off x="3061278" y="3623722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8ADF5D7-5F25-4629-BF71-AD62A793811D}"/>
                </a:ext>
              </a:extLst>
            </p:cNvPr>
            <p:cNvSpPr>
              <a:spLocks/>
            </p:cNvSpPr>
            <p:nvPr/>
          </p:nvSpPr>
          <p:spPr>
            <a:xfrm rot="1035203">
              <a:off x="3755001" y="1439876"/>
              <a:ext cx="150898" cy="150898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7CE842E-0CFD-4342-B5BF-4EB92AAB93FA}"/>
                </a:ext>
              </a:extLst>
            </p:cNvPr>
            <p:cNvGrpSpPr>
              <a:grpSpLocks/>
            </p:cNvGrpSpPr>
            <p:nvPr/>
          </p:nvGrpSpPr>
          <p:grpSpPr>
            <a:xfrm rot="1035203">
              <a:off x="5709417" y="3123413"/>
              <a:ext cx="589200" cy="589200"/>
              <a:chOff x="3134414" y="3459637"/>
              <a:chExt cx="631596" cy="631596"/>
            </a:xfrm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13092DA-DFFF-44E3-AB92-D57867FD57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34414" y="3459637"/>
                <a:ext cx="631596" cy="631596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ACE3C12-33CF-485F-BBF8-1605002117C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95689" y="3520912"/>
                <a:ext cx="509047" cy="5090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Star: 5 Points 41">
                <a:extLst>
                  <a:ext uri="{FF2B5EF4-FFF2-40B4-BE49-F238E27FC236}">
                    <a16:creationId xmlns:a16="http://schemas.microsoft.com/office/drawing/2014/main" id="{3DDFCE71-D7A1-4BC3-8C57-C0726DE2FE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42822" y="3582992"/>
                <a:ext cx="414780" cy="352699"/>
              </a:xfrm>
              <a:prstGeom prst="star5">
                <a:avLst>
                  <a:gd name="adj" fmla="val 27560"/>
                  <a:gd name="hf" fmla="val 105146"/>
                  <a:gd name="vf" fmla="val 110557"/>
                </a:avLst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B4473B-A531-4BCE-A291-1383DA29BC16}"/>
                </a:ext>
              </a:extLst>
            </p:cNvPr>
            <p:cNvSpPr txBox="1"/>
            <p:nvPr/>
          </p:nvSpPr>
          <p:spPr>
            <a:xfrm rot="16146460">
              <a:off x="5406067" y="1100180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100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62899BE-C7E2-43B2-9A87-77A1F77F74AF}"/>
                </a:ext>
              </a:extLst>
            </p:cNvPr>
            <p:cNvSpPr txBox="1"/>
            <p:nvPr/>
          </p:nvSpPr>
          <p:spPr>
            <a:xfrm rot="14714719">
              <a:off x="4492286" y="1342418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200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674143-7A03-456A-947D-E8B79D6D1A48}"/>
                </a:ext>
              </a:extLst>
            </p:cNvPr>
            <p:cNvSpPr txBox="1"/>
            <p:nvPr/>
          </p:nvSpPr>
          <p:spPr>
            <a:xfrm rot="18313492">
              <a:off x="6259603" y="1561599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1000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284CAD-E1FF-48A5-92B0-A7B7D898354F}"/>
                </a:ext>
              </a:extLst>
            </p:cNvPr>
            <p:cNvSpPr txBox="1"/>
            <p:nvPr/>
          </p:nvSpPr>
          <p:spPr>
            <a:xfrm rot="19734538">
              <a:off x="6863840" y="2230340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2000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7223A2-6B14-4003-8424-83F387EC20A1}"/>
                </a:ext>
              </a:extLst>
            </p:cNvPr>
            <p:cNvSpPr txBox="1"/>
            <p:nvPr/>
          </p:nvSpPr>
          <p:spPr>
            <a:xfrm rot="21571666">
              <a:off x="7030970" y="3167904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3000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F38962-09B1-4B17-A017-3A2F2A8BF4CF}"/>
                </a:ext>
              </a:extLst>
            </p:cNvPr>
            <p:cNvSpPr txBox="1"/>
            <p:nvPr/>
          </p:nvSpPr>
          <p:spPr>
            <a:xfrm rot="2354411">
              <a:off x="6721154" y="3985373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900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728DDA-238C-4144-8A1F-E8266E2B91AE}"/>
                </a:ext>
              </a:extLst>
            </p:cNvPr>
            <p:cNvSpPr txBox="1"/>
            <p:nvPr/>
          </p:nvSpPr>
          <p:spPr>
            <a:xfrm rot="3825717">
              <a:off x="6008964" y="4549720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800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C8B999-E4A9-4F93-9F4B-C2451B1B2641}"/>
                </a:ext>
              </a:extLst>
            </p:cNvPr>
            <p:cNvSpPr txBox="1"/>
            <p:nvPr/>
          </p:nvSpPr>
          <p:spPr>
            <a:xfrm rot="5392839">
              <a:off x="5098479" y="4727225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700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7FE6C2-1855-415D-9B1B-9F715C733969}"/>
                </a:ext>
              </a:extLst>
            </p:cNvPr>
            <p:cNvSpPr txBox="1"/>
            <p:nvPr/>
          </p:nvSpPr>
          <p:spPr>
            <a:xfrm rot="7265144">
              <a:off x="4201927" y="4446129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600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6786D3-F925-4C66-AF8C-0DD51B352CD7}"/>
                </a:ext>
              </a:extLst>
            </p:cNvPr>
            <p:cNvSpPr txBox="1"/>
            <p:nvPr/>
          </p:nvSpPr>
          <p:spPr>
            <a:xfrm rot="9035019">
              <a:off x="3737118" y="3894169"/>
              <a:ext cx="14612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500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C172955-92E8-451A-B64B-B57313BE29DE}"/>
                </a:ext>
              </a:extLst>
            </p:cNvPr>
            <p:cNvSpPr txBox="1"/>
            <p:nvPr/>
          </p:nvSpPr>
          <p:spPr>
            <a:xfrm rot="10832101">
              <a:off x="3481907" y="2771331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400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E90E01-530E-446B-A556-09F044880DBD}"/>
                </a:ext>
              </a:extLst>
            </p:cNvPr>
            <p:cNvSpPr txBox="1"/>
            <p:nvPr/>
          </p:nvSpPr>
          <p:spPr>
            <a:xfrm rot="12727060">
              <a:off x="3760994" y="1932988"/>
              <a:ext cx="1543502" cy="86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300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8E95255-C84F-4273-A943-507C6902E69E}"/>
                </a:ext>
              </a:extLst>
            </p:cNvPr>
            <p:cNvGrpSpPr>
              <a:grpSpLocks/>
            </p:cNvGrpSpPr>
            <p:nvPr/>
          </p:nvGrpSpPr>
          <p:grpSpPr>
            <a:xfrm>
              <a:off x="8060702" y="3189512"/>
              <a:ext cx="1168803" cy="735068"/>
              <a:chOff x="10351950" y="3379331"/>
              <a:chExt cx="815993" cy="5521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42CB757-6F3D-4D66-953B-51278D0DCF59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483876" y="3247405"/>
                <a:ext cx="552142" cy="815993"/>
              </a:xfrm>
              <a:custGeom>
                <a:avLst/>
                <a:gdLst>
                  <a:gd name="connsiteX0" fmla="*/ 0 w 507084"/>
                  <a:gd name="connsiteY0" fmla="*/ 748472 h 749403"/>
                  <a:gd name="connsiteX1" fmla="*/ 259446 w 507084"/>
                  <a:gd name="connsiteY1" fmla="*/ 748472 h 749403"/>
                  <a:gd name="connsiteX2" fmla="*/ 259602 w 507084"/>
                  <a:gd name="connsiteY2" fmla="*/ 749403 h 749403"/>
                  <a:gd name="connsiteX3" fmla="*/ 507084 w 507084"/>
                  <a:gd name="connsiteY3" fmla="*/ 663311 h 749403"/>
                  <a:gd name="connsiteX4" fmla="*/ 135395 w 507084"/>
                  <a:gd name="connsiteY4" fmla="*/ 3446 h 749403"/>
                  <a:gd name="connsiteX5" fmla="*/ 134809 w 507084"/>
                  <a:gd name="connsiteY5" fmla="*/ 0 h 749403"/>
                  <a:gd name="connsiteX6" fmla="*/ 134481 w 507084"/>
                  <a:gd name="connsiteY6" fmla="*/ 1824 h 749403"/>
                  <a:gd name="connsiteX7" fmla="*/ 133839 w 507084"/>
                  <a:gd name="connsiteY7" fmla="*/ 685 h 749403"/>
                  <a:gd name="connsiteX8" fmla="*/ 134248 w 507084"/>
                  <a:gd name="connsiteY8" fmla="*/ 3116 h 74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084" h="749403">
                    <a:moveTo>
                      <a:pt x="0" y="748472"/>
                    </a:moveTo>
                    <a:lnTo>
                      <a:pt x="259446" y="748472"/>
                    </a:lnTo>
                    <a:lnTo>
                      <a:pt x="259602" y="749403"/>
                    </a:lnTo>
                    <a:lnTo>
                      <a:pt x="507084" y="663311"/>
                    </a:lnTo>
                    <a:lnTo>
                      <a:pt x="135395" y="3446"/>
                    </a:lnTo>
                    <a:lnTo>
                      <a:pt x="134809" y="0"/>
                    </a:lnTo>
                    <a:lnTo>
                      <a:pt x="134481" y="1824"/>
                    </a:lnTo>
                    <a:lnTo>
                      <a:pt x="133839" y="685"/>
                    </a:lnTo>
                    <a:lnTo>
                      <a:pt x="134248" y="3116"/>
                    </a:lnTo>
                    <a:close/>
                  </a:path>
                </a:pathLst>
              </a:cu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2D24539-EFD6-4A30-8463-4CC6293BD3B1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0376451" y="3396621"/>
                <a:ext cx="749786" cy="390621"/>
                <a:chOff x="9980691" y="2643347"/>
                <a:chExt cx="755933" cy="393822"/>
              </a:xfrm>
            </p:grpSpPr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0B1EA403-CB15-46C9-9931-FB480B0B7B26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4803578" flipV="1">
                  <a:off x="10225906" y="2398132"/>
                  <a:ext cx="264177" cy="754608"/>
                </a:xfrm>
                <a:prstGeom prst="triangle">
                  <a:avLst>
                    <a:gd name="adj" fmla="val 51448"/>
                  </a:avLst>
                </a:prstGeom>
                <a:solidFill>
                  <a:srgbClr val="FFFF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7E626904-610E-4874-A21D-EA37EB7FF85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675634">
                  <a:off x="10227231" y="2527777"/>
                  <a:ext cx="264177" cy="754608"/>
                </a:xfrm>
                <a:prstGeom prst="triangle">
                  <a:avLst>
                    <a:gd name="adj" fmla="val 51448"/>
                  </a:avLst>
                </a:prstGeom>
                <a:solidFill>
                  <a:srgbClr val="EFC6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20F55C-A6D3-4DFE-A273-8D18F2B7559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483369" y="3285941"/>
            <a:ext cx="9619217" cy="2224056"/>
          </a:xfrm>
        </p:spPr>
        <p:txBody>
          <a:bodyPr anchor="ctr">
            <a:noAutofit/>
          </a:bodyPr>
          <a:lstStyle>
            <a:lvl1pPr algn="ctr">
              <a:defRPr sz="10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85C78-4C44-4509-B29E-5F8FC3B0A71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93E0117-20EC-4B3C-88B0-D2475FBE5EF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8B044-3008-49B7-BEF1-4CFD205557B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95EB6-8A8D-47EF-8AD0-3B3D0F4505D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7AB1A9F7-FF63-4F3F-B71A-537E27319FD8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26B748-A7DC-4EF9-9BDE-59202C8D70D0}"/>
              </a:ext>
            </a:extLst>
          </p:cNvPr>
          <p:cNvGrpSpPr/>
          <p:nvPr userDrawn="1"/>
        </p:nvGrpSpPr>
        <p:grpSpPr>
          <a:xfrm>
            <a:off x="-1806659" y="-1136065"/>
            <a:ext cx="15952699" cy="9322870"/>
            <a:chOff x="-1806659" y="-1136065"/>
            <a:chExt cx="15952699" cy="9322870"/>
          </a:xfrm>
        </p:grpSpPr>
        <p:pic>
          <p:nvPicPr>
            <p:cNvPr id="143" name="Google Shape;62;p5">
              <a:extLst>
                <a:ext uri="{FF2B5EF4-FFF2-40B4-BE49-F238E27FC236}">
                  <a16:creationId xmlns:a16="http://schemas.microsoft.com/office/drawing/2014/main" id="{AB2F9738-7184-4B90-BA64-641CCEDEA63A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 amt="21000"/>
            </a:blip>
            <a:srcRect t="240" b="34883"/>
            <a:stretch/>
          </p:blipFill>
          <p:spPr>
            <a:xfrm rot="19345523" flipH="1">
              <a:off x="-1806659" y="-1136065"/>
              <a:ext cx="8997470" cy="931107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4" name="Google Shape;62;p5">
              <a:extLst>
                <a:ext uri="{FF2B5EF4-FFF2-40B4-BE49-F238E27FC236}">
                  <a16:creationId xmlns:a16="http://schemas.microsoft.com/office/drawing/2014/main" id="{C114C659-5CE5-42C7-B794-A9D608EC95D5}"/>
                </a:ext>
              </a:extLst>
            </p:cNvPr>
            <p:cNvPicPr preferRelativeResize="0"/>
            <p:nvPr userDrawn="1"/>
          </p:nvPicPr>
          <p:blipFill rotWithShape="1">
            <a:blip r:embed="rId2">
              <a:alphaModFix amt="21000"/>
            </a:blip>
            <a:srcRect t="240" b="34883"/>
            <a:stretch/>
          </p:blipFill>
          <p:spPr>
            <a:xfrm rot="2254477">
              <a:off x="5148570" y="-1124265"/>
              <a:ext cx="8997470" cy="931107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5464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CF6B-6507-47A8-B76F-558C5D40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132" y="799071"/>
            <a:ext cx="5926667" cy="4524315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01413-29CC-4192-8AF6-4E4DA875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0117-20EC-4B3C-88B0-D2475FBE5EF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AE6A39-068F-49DF-BB6E-73935158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50818-40B9-4E65-ACF5-71FEF261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A9F7-FF63-4F3F-B71A-537E27319FD8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4DD968-9199-4EC1-A1C7-F2ED26F076D4}"/>
              </a:ext>
            </a:extLst>
          </p:cNvPr>
          <p:cNvGrpSpPr/>
          <p:nvPr userDrawn="1"/>
        </p:nvGrpSpPr>
        <p:grpSpPr>
          <a:xfrm>
            <a:off x="815623" y="65402"/>
            <a:ext cx="6324097" cy="6509113"/>
            <a:chOff x="1120423" y="564937"/>
            <a:chExt cx="5331312" cy="54872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D91CDE-E37D-42FC-95E9-114B867465F1}"/>
                </a:ext>
              </a:extLst>
            </p:cNvPr>
            <p:cNvGrpSpPr/>
            <p:nvPr/>
          </p:nvGrpSpPr>
          <p:grpSpPr>
            <a:xfrm>
              <a:off x="1120423" y="564937"/>
              <a:ext cx="5331312" cy="5487284"/>
              <a:chOff x="1120423" y="564937"/>
              <a:chExt cx="5331312" cy="548728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C8D1A98-4B67-408A-8BD1-A89A63F268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20423" y="720909"/>
                <a:ext cx="5331312" cy="5331312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51000">
                    <a:srgbClr val="FCDE32"/>
                  </a:gs>
                  <a:gs pos="85000">
                    <a:srgbClr val="AF2C22"/>
                  </a:gs>
                </a:gsLst>
                <a:lin ang="4200000" scaled="0"/>
                <a:tileRect/>
              </a:gradFill>
              <a:ln>
                <a:noFill/>
              </a:ln>
              <a:effectLst>
                <a:outerShdw blurRad="342900" sx="102000" sy="102000" algn="ctr" rotWithShape="0">
                  <a:prstClr val="black">
                    <a:alpha val="50000"/>
                  </a:prstClr>
                </a:outerShdw>
              </a:effectLst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D46A7D-6065-4466-A057-3399ACC13650}"/>
                  </a:ext>
                </a:extLst>
              </p:cNvPr>
              <p:cNvSpPr>
                <a:spLocks/>
              </p:cNvSpPr>
              <p:nvPr/>
            </p:nvSpPr>
            <p:spPr>
              <a:xfrm rot="5400000" flipH="1">
                <a:off x="2143461" y="1746765"/>
                <a:ext cx="4022183" cy="4022183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rgbClr val="FFFFD1">
                  <a:alpha val="35000"/>
                </a:srgb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DA50AE-EF28-4CB5-8FEC-E7620B4642D9}"/>
                  </a:ext>
                </a:extLst>
              </p:cNvPr>
              <p:cNvSpPr>
                <a:spLocks/>
              </p:cNvSpPr>
              <p:nvPr/>
            </p:nvSpPr>
            <p:spPr>
              <a:xfrm rot="1994971">
                <a:off x="1390656" y="564937"/>
                <a:ext cx="4561360" cy="4576847"/>
              </a:xfrm>
              <a:custGeom>
                <a:avLst/>
                <a:gdLst>
                  <a:gd name="connsiteX0" fmla="*/ 2026414 w 3489227"/>
                  <a:gd name="connsiteY0" fmla="*/ 0 h 3489227"/>
                  <a:gd name="connsiteX1" fmla="*/ 3459305 w 3489227"/>
                  <a:gd name="connsiteY1" fmla="*/ 593523 h 3489227"/>
                  <a:gd name="connsiteX2" fmla="*/ 3489227 w 3489227"/>
                  <a:gd name="connsiteY2" fmla="*/ 626446 h 3489227"/>
                  <a:gd name="connsiteX3" fmla="*/ 3378247 w 3489227"/>
                  <a:gd name="connsiteY3" fmla="*/ 525579 h 3489227"/>
                  <a:gd name="connsiteX4" fmla="*/ 2089259 w 3489227"/>
                  <a:gd name="connsiteY4" fmla="*/ 62845 h 3489227"/>
                  <a:gd name="connsiteX5" fmla="*/ 62845 w 3489227"/>
                  <a:gd name="connsiteY5" fmla="*/ 2089259 h 3489227"/>
                  <a:gd name="connsiteX6" fmla="*/ 525580 w 3489227"/>
                  <a:gd name="connsiteY6" fmla="*/ 3378247 h 3489227"/>
                  <a:gd name="connsiteX7" fmla="*/ 626446 w 3489227"/>
                  <a:gd name="connsiteY7" fmla="*/ 3489227 h 3489227"/>
                  <a:gd name="connsiteX8" fmla="*/ 593523 w 3489227"/>
                  <a:gd name="connsiteY8" fmla="*/ 3459305 h 3489227"/>
                  <a:gd name="connsiteX9" fmla="*/ 0 w 3489227"/>
                  <a:gd name="connsiteY9" fmla="*/ 2026414 h 3489227"/>
                  <a:gd name="connsiteX10" fmla="*/ 2026414 w 3489227"/>
                  <a:gd name="connsiteY10" fmla="*/ 0 h 34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89227" h="3489227">
                    <a:moveTo>
                      <a:pt x="2026414" y="0"/>
                    </a:moveTo>
                    <a:cubicBezTo>
                      <a:pt x="2585993" y="0"/>
                      <a:pt x="3092597" y="226814"/>
                      <a:pt x="3459305" y="593523"/>
                    </a:cubicBezTo>
                    <a:lnTo>
                      <a:pt x="3489227" y="626446"/>
                    </a:lnTo>
                    <a:lnTo>
                      <a:pt x="3378247" y="525579"/>
                    </a:lnTo>
                    <a:cubicBezTo>
                      <a:pt x="3027963" y="236500"/>
                      <a:pt x="2578891" y="62845"/>
                      <a:pt x="2089259" y="62845"/>
                    </a:cubicBezTo>
                    <a:cubicBezTo>
                      <a:pt x="970101" y="62845"/>
                      <a:pt x="62845" y="970101"/>
                      <a:pt x="62845" y="2089259"/>
                    </a:cubicBezTo>
                    <a:cubicBezTo>
                      <a:pt x="62845" y="2578891"/>
                      <a:pt x="236500" y="3027963"/>
                      <a:pt x="525580" y="3378247"/>
                    </a:cubicBezTo>
                    <a:lnTo>
                      <a:pt x="626446" y="3489227"/>
                    </a:lnTo>
                    <a:lnTo>
                      <a:pt x="593523" y="3459305"/>
                    </a:lnTo>
                    <a:cubicBezTo>
                      <a:pt x="226814" y="3092597"/>
                      <a:pt x="0" y="2585993"/>
                      <a:pt x="0" y="2026414"/>
                    </a:cubicBezTo>
                    <a:cubicBezTo>
                      <a:pt x="0" y="907256"/>
                      <a:pt x="907256" y="0"/>
                      <a:pt x="2026414" y="0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F75183A-5800-4680-9D1D-53559C7608D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24006" y="100500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E813CA8-5520-40C4-A066-F2B27B6F780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7A0F80E1-55CC-4D33-9ED8-2E791766DBD9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250264B6-8C68-4992-AE71-0F9299B5454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54C0260C-5465-4EAF-AED6-4BF6194F619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33808C5-6E12-4571-B6A1-A37A47D72232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8C361FB9-5C08-4F96-805D-31F2E7590FD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79574304-3D8E-4B74-941F-F8ABD520AC8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6DAE424-048F-4C50-9403-EBE5835417EA}"/>
                  </a:ext>
                </a:extLst>
              </p:cNvPr>
              <p:cNvGrpSpPr/>
              <p:nvPr/>
            </p:nvGrpSpPr>
            <p:grpSpPr>
              <a:xfrm rot="2700000">
                <a:off x="1147294" y="754426"/>
                <a:ext cx="5236343" cy="5236343"/>
                <a:chOff x="1199263" y="1525549"/>
                <a:chExt cx="4551596" cy="4551596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257B2575-569F-49BB-895C-65416357F535}"/>
                    </a:ext>
                  </a:extLst>
                </p:cNvPr>
                <p:cNvGrpSpPr/>
                <p:nvPr/>
              </p:nvGrpSpPr>
              <p:grpSpPr>
                <a:xfrm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0CD3BCF0-8F0F-4703-B0E3-674D3A6D3FF0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255DA59C-464A-4C8B-87CA-E228A9DD4907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76C8369-912A-45AB-B53E-BC84E25E349C}"/>
                    </a:ext>
                  </a:extLst>
                </p:cNvPr>
                <p:cNvGrpSpPr/>
                <p:nvPr/>
              </p:nvGrpSpPr>
              <p:grpSpPr>
                <a:xfrm rot="16200000">
                  <a:off x="3391780" y="1525549"/>
                  <a:ext cx="166561" cy="4551596"/>
                  <a:chOff x="3376068" y="1525549"/>
                  <a:chExt cx="166561" cy="4551596"/>
                </a:xfrm>
              </p:grpSpPr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8C39AD14-1BA0-4644-9B8B-8BE38048240B}"/>
                      </a:ext>
                    </a:extLst>
                  </p:cNvPr>
                  <p:cNvSpPr/>
                  <p:nvPr/>
                </p:nvSpPr>
                <p:spPr>
                  <a:xfrm>
                    <a:off x="3376068" y="1525549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426FE38A-D150-4B57-BC22-F7F02B01B8D3}"/>
                      </a:ext>
                    </a:extLst>
                  </p:cNvPr>
                  <p:cNvSpPr/>
                  <p:nvPr/>
                </p:nvSpPr>
                <p:spPr>
                  <a:xfrm>
                    <a:off x="3376068" y="5910584"/>
                    <a:ext cx="166561" cy="166561"/>
                  </a:xfrm>
                  <a:prstGeom prst="ellipse">
                    <a:avLst/>
                  </a:prstGeom>
                  <a:solidFill>
                    <a:srgbClr val="FFFF9F"/>
                  </a:solidFill>
                  <a:ln>
                    <a:noFill/>
                  </a:ln>
                  <a:effectLst>
                    <a:glow rad="114300">
                      <a:srgbClr val="FFFFD1">
                        <a:alpha val="28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6204201-DDFF-4E6A-BDCA-F0CB0F3718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88754" y="1006811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1285161-DB1E-485D-B931-1CBDA16EC4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13649" y="2299172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14F0E05-E581-41C7-B059-47B3380E6BB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80527" y="4247653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3701AB1-8F05-491D-B66E-FB17A4AF8C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77909" y="564304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5F97885-F427-4C1C-9770-60BE280988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06339" y="4274764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05C5A59-9206-4C7C-8D54-F632095C2B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18991" y="2313630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14EC7A7-D11B-4574-AEB7-3BE2141D0DAA}"/>
                </a:ext>
              </a:extLst>
            </p:cNvPr>
            <p:cNvSpPr>
              <a:spLocks/>
            </p:cNvSpPr>
            <p:nvPr/>
          </p:nvSpPr>
          <p:spPr>
            <a:xfrm>
              <a:off x="2738464" y="5634002"/>
              <a:ext cx="129152" cy="129152"/>
            </a:xfrm>
            <a:prstGeom prst="ellipse">
              <a:avLst/>
            </a:prstGeom>
            <a:solidFill>
              <a:srgbClr val="FFFF9F"/>
            </a:solidFill>
            <a:ln>
              <a:noFill/>
            </a:ln>
            <a:effectLst>
              <a:glow rad="114300">
                <a:srgbClr val="FFFFD1">
                  <a:alpha val="28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896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E7EB04-3802-4495-9632-5EBBE7A9E545}"/>
              </a:ext>
            </a:extLst>
          </p:cNvPr>
          <p:cNvGrpSpPr/>
          <p:nvPr userDrawn="1"/>
        </p:nvGrpSpPr>
        <p:grpSpPr>
          <a:xfrm>
            <a:off x="291840" y="209143"/>
            <a:ext cx="11608320" cy="183368"/>
            <a:chOff x="246580" y="138261"/>
            <a:chExt cx="11608320" cy="18336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3D0F9D-CA36-4771-8F18-A1BC1B64D312}"/>
                </a:ext>
              </a:extLst>
            </p:cNvPr>
            <p:cNvSpPr>
              <a:spLocks/>
            </p:cNvSpPr>
            <p:nvPr/>
          </p:nvSpPr>
          <p:spPr>
            <a:xfrm>
              <a:off x="24658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BC274A-BCCD-423C-A1F7-4B65032276C6}"/>
                </a:ext>
              </a:extLst>
            </p:cNvPr>
            <p:cNvSpPr>
              <a:spLocks/>
            </p:cNvSpPr>
            <p:nvPr/>
          </p:nvSpPr>
          <p:spPr>
            <a:xfrm>
              <a:off x="96063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0E5CFC-DAF3-4AB1-A454-60340711A01E}"/>
                </a:ext>
              </a:extLst>
            </p:cNvPr>
            <p:cNvSpPr>
              <a:spLocks/>
            </p:cNvSpPr>
            <p:nvPr/>
          </p:nvSpPr>
          <p:spPr>
            <a:xfrm>
              <a:off x="167469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F5766-C1ED-47B8-BE15-F60C0A44F879}"/>
                </a:ext>
              </a:extLst>
            </p:cNvPr>
            <p:cNvSpPr>
              <a:spLocks/>
            </p:cNvSpPr>
            <p:nvPr/>
          </p:nvSpPr>
          <p:spPr>
            <a:xfrm>
              <a:off x="238875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D60397-51F3-46EA-8684-138238682795}"/>
                </a:ext>
              </a:extLst>
            </p:cNvPr>
            <p:cNvSpPr>
              <a:spLocks/>
            </p:cNvSpPr>
            <p:nvPr/>
          </p:nvSpPr>
          <p:spPr>
            <a:xfrm>
              <a:off x="310281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B3E8BE-23F2-474D-BD0D-E4694B516F33}"/>
                </a:ext>
              </a:extLst>
            </p:cNvPr>
            <p:cNvSpPr>
              <a:spLocks/>
            </p:cNvSpPr>
            <p:nvPr/>
          </p:nvSpPr>
          <p:spPr>
            <a:xfrm>
              <a:off x="381687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0A6623-1DFE-4877-9B7B-38C8AE35D969}"/>
                </a:ext>
              </a:extLst>
            </p:cNvPr>
            <p:cNvSpPr>
              <a:spLocks/>
            </p:cNvSpPr>
            <p:nvPr/>
          </p:nvSpPr>
          <p:spPr>
            <a:xfrm>
              <a:off x="4530934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936957-24CC-4D72-9971-A5484DDEF6DE}"/>
                </a:ext>
              </a:extLst>
            </p:cNvPr>
            <p:cNvSpPr>
              <a:spLocks/>
            </p:cNvSpPr>
            <p:nvPr/>
          </p:nvSpPr>
          <p:spPr>
            <a:xfrm>
              <a:off x="5244993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97E311-9E6D-4C99-88BC-A942E6D5A3A2}"/>
                </a:ext>
              </a:extLst>
            </p:cNvPr>
            <p:cNvSpPr>
              <a:spLocks/>
            </p:cNvSpPr>
            <p:nvPr/>
          </p:nvSpPr>
          <p:spPr>
            <a:xfrm>
              <a:off x="595905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3C31DE8-19DA-4D60-BD95-06EA9765AA12}"/>
                </a:ext>
              </a:extLst>
            </p:cNvPr>
            <p:cNvSpPr>
              <a:spLocks/>
            </p:cNvSpPr>
            <p:nvPr/>
          </p:nvSpPr>
          <p:spPr>
            <a:xfrm>
              <a:off x="6673111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2F2422-B07E-4F35-8754-70D250CD7F7D}"/>
                </a:ext>
              </a:extLst>
            </p:cNvPr>
            <p:cNvSpPr>
              <a:spLocks/>
            </p:cNvSpPr>
            <p:nvPr/>
          </p:nvSpPr>
          <p:spPr>
            <a:xfrm>
              <a:off x="738717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1720EA-E448-444D-9D73-57E44556FD4C}"/>
                </a:ext>
              </a:extLst>
            </p:cNvPr>
            <p:cNvSpPr>
              <a:spLocks/>
            </p:cNvSpPr>
            <p:nvPr/>
          </p:nvSpPr>
          <p:spPr>
            <a:xfrm>
              <a:off x="810122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3042BA3-175B-40A0-B06D-24912EB0EFB4}"/>
                </a:ext>
              </a:extLst>
            </p:cNvPr>
            <p:cNvSpPr>
              <a:spLocks/>
            </p:cNvSpPr>
            <p:nvPr/>
          </p:nvSpPr>
          <p:spPr>
            <a:xfrm>
              <a:off x="881528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C40FA34-2326-4200-BAC5-C9AE0C038CF5}"/>
                </a:ext>
              </a:extLst>
            </p:cNvPr>
            <p:cNvSpPr>
              <a:spLocks/>
            </p:cNvSpPr>
            <p:nvPr/>
          </p:nvSpPr>
          <p:spPr>
            <a:xfrm>
              <a:off x="952934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02B649-3D56-49D1-AD38-40221F22A633}"/>
                </a:ext>
              </a:extLst>
            </p:cNvPr>
            <p:cNvSpPr>
              <a:spLocks/>
            </p:cNvSpPr>
            <p:nvPr/>
          </p:nvSpPr>
          <p:spPr>
            <a:xfrm>
              <a:off x="1024340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370FFC-1F4E-4E18-BDD5-79391D91D79F}"/>
                </a:ext>
              </a:extLst>
            </p:cNvPr>
            <p:cNvSpPr>
              <a:spLocks/>
            </p:cNvSpPr>
            <p:nvPr/>
          </p:nvSpPr>
          <p:spPr>
            <a:xfrm>
              <a:off x="1095746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F68F921-54FF-4DDE-B067-B5A874C8A5D7}"/>
                </a:ext>
              </a:extLst>
            </p:cNvPr>
            <p:cNvSpPr>
              <a:spLocks/>
            </p:cNvSpPr>
            <p:nvPr/>
          </p:nvSpPr>
          <p:spPr>
            <a:xfrm>
              <a:off x="1167153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AD6557-7749-4541-8D39-421C5945CCB7}"/>
              </a:ext>
            </a:extLst>
          </p:cNvPr>
          <p:cNvGrpSpPr/>
          <p:nvPr userDrawn="1"/>
        </p:nvGrpSpPr>
        <p:grpSpPr>
          <a:xfrm>
            <a:off x="291840" y="6485897"/>
            <a:ext cx="11608320" cy="183368"/>
            <a:chOff x="246580" y="138261"/>
            <a:chExt cx="11608320" cy="18336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61796FC-E874-4ECD-903F-EB95D3FA1B65}"/>
                </a:ext>
              </a:extLst>
            </p:cNvPr>
            <p:cNvSpPr>
              <a:spLocks/>
            </p:cNvSpPr>
            <p:nvPr/>
          </p:nvSpPr>
          <p:spPr>
            <a:xfrm>
              <a:off x="24658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EB0206-8AE6-4593-970D-696E17B76D84}"/>
                </a:ext>
              </a:extLst>
            </p:cNvPr>
            <p:cNvSpPr>
              <a:spLocks/>
            </p:cNvSpPr>
            <p:nvPr/>
          </p:nvSpPr>
          <p:spPr>
            <a:xfrm>
              <a:off x="96063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B0E7403-966A-4321-8150-FEED66BAC948}"/>
                </a:ext>
              </a:extLst>
            </p:cNvPr>
            <p:cNvSpPr>
              <a:spLocks/>
            </p:cNvSpPr>
            <p:nvPr/>
          </p:nvSpPr>
          <p:spPr>
            <a:xfrm>
              <a:off x="167469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90FBA1-2C49-4FCB-A0B3-A81CD57EFABD}"/>
                </a:ext>
              </a:extLst>
            </p:cNvPr>
            <p:cNvSpPr>
              <a:spLocks/>
            </p:cNvSpPr>
            <p:nvPr/>
          </p:nvSpPr>
          <p:spPr>
            <a:xfrm>
              <a:off x="238875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4202E4C-9974-427D-AC8E-10779C703950}"/>
                </a:ext>
              </a:extLst>
            </p:cNvPr>
            <p:cNvSpPr>
              <a:spLocks/>
            </p:cNvSpPr>
            <p:nvPr/>
          </p:nvSpPr>
          <p:spPr>
            <a:xfrm>
              <a:off x="310281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8D39BE-B721-48EE-99EF-A382BF0B32EE}"/>
                </a:ext>
              </a:extLst>
            </p:cNvPr>
            <p:cNvSpPr>
              <a:spLocks/>
            </p:cNvSpPr>
            <p:nvPr/>
          </p:nvSpPr>
          <p:spPr>
            <a:xfrm>
              <a:off x="381687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4655AD-3667-42A0-A53C-1C2EB159D928}"/>
                </a:ext>
              </a:extLst>
            </p:cNvPr>
            <p:cNvSpPr>
              <a:spLocks/>
            </p:cNvSpPr>
            <p:nvPr/>
          </p:nvSpPr>
          <p:spPr>
            <a:xfrm>
              <a:off x="4530934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8B7F8BD-D595-4C89-932B-4372C0F6AC9E}"/>
                </a:ext>
              </a:extLst>
            </p:cNvPr>
            <p:cNvSpPr>
              <a:spLocks/>
            </p:cNvSpPr>
            <p:nvPr/>
          </p:nvSpPr>
          <p:spPr>
            <a:xfrm>
              <a:off x="5244993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77C081-BE7F-45F9-98E1-DB4C465D99FA}"/>
                </a:ext>
              </a:extLst>
            </p:cNvPr>
            <p:cNvSpPr>
              <a:spLocks/>
            </p:cNvSpPr>
            <p:nvPr/>
          </p:nvSpPr>
          <p:spPr>
            <a:xfrm>
              <a:off x="595905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B368518-1E72-4F18-9E17-278EE76BF07D}"/>
                </a:ext>
              </a:extLst>
            </p:cNvPr>
            <p:cNvSpPr>
              <a:spLocks/>
            </p:cNvSpPr>
            <p:nvPr/>
          </p:nvSpPr>
          <p:spPr>
            <a:xfrm>
              <a:off x="6673111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2D2CC2-0678-4319-BDC5-3C9BDFE33115}"/>
                </a:ext>
              </a:extLst>
            </p:cNvPr>
            <p:cNvSpPr>
              <a:spLocks/>
            </p:cNvSpPr>
            <p:nvPr/>
          </p:nvSpPr>
          <p:spPr>
            <a:xfrm>
              <a:off x="738717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FA3CABB-6B0D-430C-947F-351354084B61}"/>
                </a:ext>
              </a:extLst>
            </p:cNvPr>
            <p:cNvSpPr>
              <a:spLocks/>
            </p:cNvSpPr>
            <p:nvPr/>
          </p:nvSpPr>
          <p:spPr>
            <a:xfrm>
              <a:off x="810122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3A7831-1B60-4BDB-9F6F-B494F88214D4}"/>
                </a:ext>
              </a:extLst>
            </p:cNvPr>
            <p:cNvSpPr>
              <a:spLocks/>
            </p:cNvSpPr>
            <p:nvPr/>
          </p:nvSpPr>
          <p:spPr>
            <a:xfrm>
              <a:off x="881528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CC7CE5C-3579-4B1E-9C09-282F2C3F50FC}"/>
                </a:ext>
              </a:extLst>
            </p:cNvPr>
            <p:cNvSpPr>
              <a:spLocks/>
            </p:cNvSpPr>
            <p:nvPr/>
          </p:nvSpPr>
          <p:spPr>
            <a:xfrm>
              <a:off x="952934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D365BB4-E9B5-40CB-961A-E9A225D5A705}"/>
                </a:ext>
              </a:extLst>
            </p:cNvPr>
            <p:cNvSpPr>
              <a:spLocks/>
            </p:cNvSpPr>
            <p:nvPr/>
          </p:nvSpPr>
          <p:spPr>
            <a:xfrm>
              <a:off x="1024340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B5CDFCA-3D73-4EC4-86F0-3D7491C71AD0}"/>
                </a:ext>
              </a:extLst>
            </p:cNvPr>
            <p:cNvSpPr>
              <a:spLocks/>
            </p:cNvSpPr>
            <p:nvPr/>
          </p:nvSpPr>
          <p:spPr>
            <a:xfrm>
              <a:off x="1095746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3976451-FA3E-407B-86D6-35A268275288}"/>
                </a:ext>
              </a:extLst>
            </p:cNvPr>
            <p:cNvSpPr>
              <a:spLocks/>
            </p:cNvSpPr>
            <p:nvPr/>
          </p:nvSpPr>
          <p:spPr>
            <a:xfrm>
              <a:off x="1167153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rame 42">
            <a:extLst>
              <a:ext uri="{FF2B5EF4-FFF2-40B4-BE49-F238E27FC236}">
                <a16:creationId xmlns:a16="http://schemas.microsoft.com/office/drawing/2014/main" id="{392A1458-55C8-434B-A935-B8FC3D006492}"/>
              </a:ext>
            </a:extLst>
          </p:cNvPr>
          <p:cNvSpPr/>
          <p:nvPr userDrawn="1"/>
        </p:nvSpPr>
        <p:spPr>
          <a:xfrm>
            <a:off x="194931" y="650358"/>
            <a:ext cx="11802139" cy="5557284"/>
          </a:xfrm>
          <a:prstGeom prst="frame">
            <a:avLst>
              <a:gd name="adj1" fmla="val 1531"/>
            </a:avLst>
          </a:prstGeom>
          <a:gradFill>
            <a:gsLst>
              <a:gs pos="1449">
                <a:srgbClr val="0DC0FF"/>
              </a:gs>
              <a:gs pos="54000">
                <a:srgbClr val="002060"/>
              </a:gs>
              <a:gs pos="100000">
                <a:srgbClr val="0DC0FF"/>
              </a:gs>
            </a:gsLst>
            <a:lin ang="13500000" scaled="1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Frame 43">
            <a:extLst>
              <a:ext uri="{FF2B5EF4-FFF2-40B4-BE49-F238E27FC236}">
                <a16:creationId xmlns:a16="http://schemas.microsoft.com/office/drawing/2014/main" id="{A6E8F977-4099-489A-B3DF-89E7678A171F}"/>
              </a:ext>
            </a:extLst>
          </p:cNvPr>
          <p:cNvSpPr/>
          <p:nvPr userDrawn="1"/>
        </p:nvSpPr>
        <p:spPr>
          <a:xfrm flipH="1">
            <a:off x="347331" y="793898"/>
            <a:ext cx="11490250" cy="5252483"/>
          </a:xfrm>
          <a:prstGeom prst="frame">
            <a:avLst>
              <a:gd name="adj1" fmla="val 1531"/>
            </a:avLst>
          </a:prstGeom>
          <a:gradFill>
            <a:gsLst>
              <a:gs pos="1449">
                <a:srgbClr val="0DC0FF"/>
              </a:gs>
              <a:gs pos="54000">
                <a:srgbClr val="002060"/>
              </a:gs>
              <a:gs pos="100000">
                <a:srgbClr val="0DC0FF"/>
              </a:gs>
            </a:gsLst>
            <a:lin ang="135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807558-5C11-4815-8FC5-7A4BB3AA9D7D}"/>
              </a:ext>
            </a:extLst>
          </p:cNvPr>
          <p:cNvSpPr/>
          <p:nvPr userDrawn="1"/>
        </p:nvSpPr>
        <p:spPr>
          <a:xfrm>
            <a:off x="531628" y="949842"/>
            <a:ext cx="11135832" cy="4947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C4A5BF5-5E61-4160-A7BA-BD8D7AA73D20}"/>
              </a:ext>
            </a:extLst>
          </p:cNvPr>
          <p:cNvGrpSpPr/>
          <p:nvPr userDrawn="1"/>
        </p:nvGrpSpPr>
        <p:grpSpPr>
          <a:xfrm>
            <a:off x="10172270" y="4373318"/>
            <a:ext cx="1431391" cy="1464005"/>
            <a:chOff x="9789502" y="4971309"/>
            <a:chExt cx="1629865" cy="1667001"/>
          </a:xfrm>
          <a:effectLst/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3735C4F-74F8-45A3-9B4B-1EAEA34F93A2}"/>
                </a:ext>
              </a:extLst>
            </p:cNvPr>
            <p:cNvGrpSpPr/>
            <p:nvPr/>
          </p:nvGrpSpPr>
          <p:grpSpPr>
            <a:xfrm>
              <a:off x="9789502" y="4971309"/>
              <a:ext cx="1619618" cy="1667001"/>
              <a:chOff x="1120423" y="564937"/>
              <a:chExt cx="5331312" cy="548728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7463275C-BACC-4FF2-B467-2B9332D4A3C6}"/>
                  </a:ext>
                </a:extLst>
              </p:cNvPr>
              <p:cNvGrpSpPr/>
              <p:nvPr/>
            </p:nvGrpSpPr>
            <p:grpSpPr>
              <a:xfrm>
                <a:off x="1120423" y="564937"/>
                <a:ext cx="5331312" cy="5487284"/>
                <a:chOff x="1120423" y="564937"/>
                <a:chExt cx="5331312" cy="5487284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126CCDF3-66AB-4D37-A827-D812DA5295A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120423" y="720909"/>
                  <a:ext cx="5331312" cy="5331312"/>
                </a:xfrm>
                <a:prstGeom prst="ellipse">
                  <a:avLst/>
                </a:prstGeom>
                <a:gradFill flip="none" rotWithShape="1">
                  <a:gsLst>
                    <a:gs pos="32000">
                      <a:srgbClr val="E58B1B"/>
                    </a:gs>
                    <a:gs pos="0">
                      <a:srgbClr val="FCDE32"/>
                    </a:gs>
                    <a:gs pos="51000">
                      <a:srgbClr val="FCDE32"/>
                    </a:gs>
                    <a:gs pos="85000">
                      <a:srgbClr val="AF2C22"/>
                    </a:gs>
                  </a:gsLst>
                  <a:lin ang="4200000" scaled="0"/>
                  <a:tileRect/>
                </a:gra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7000"/>
                    </a:prstClr>
                  </a:outerShdw>
                </a:effectLst>
              </p:spPr>
              <p:txBody>
  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7B930452-A7DB-481F-A0D4-9AAC9AB89E87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 flipH="1">
                  <a:off x="2143461" y="1746765"/>
                  <a:ext cx="4022183" cy="4022183"/>
                </a:xfrm>
                <a:custGeom>
                  <a:avLst/>
                  <a:gdLst>
                    <a:gd name="connsiteX0" fmla="*/ 2026414 w 3489227"/>
                    <a:gd name="connsiteY0" fmla="*/ 0 h 3489227"/>
                    <a:gd name="connsiteX1" fmla="*/ 3459305 w 3489227"/>
                    <a:gd name="connsiteY1" fmla="*/ 593523 h 3489227"/>
                    <a:gd name="connsiteX2" fmla="*/ 3489227 w 3489227"/>
                    <a:gd name="connsiteY2" fmla="*/ 626446 h 3489227"/>
                    <a:gd name="connsiteX3" fmla="*/ 3378247 w 3489227"/>
                    <a:gd name="connsiteY3" fmla="*/ 525579 h 3489227"/>
                    <a:gd name="connsiteX4" fmla="*/ 2089259 w 3489227"/>
                    <a:gd name="connsiteY4" fmla="*/ 62845 h 3489227"/>
                    <a:gd name="connsiteX5" fmla="*/ 62845 w 3489227"/>
                    <a:gd name="connsiteY5" fmla="*/ 2089259 h 3489227"/>
                    <a:gd name="connsiteX6" fmla="*/ 525580 w 3489227"/>
                    <a:gd name="connsiteY6" fmla="*/ 3378247 h 3489227"/>
                    <a:gd name="connsiteX7" fmla="*/ 626446 w 3489227"/>
                    <a:gd name="connsiteY7" fmla="*/ 3489227 h 3489227"/>
                    <a:gd name="connsiteX8" fmla="*/ 593523 w 3489227"/>
                    <a:gd name="connsiteY8" fmla="*/ 3459305 h 3489227"/>
                    <a:gd name="connsiteX9" fmla="*/ 0 w 3489227"/>
                    <a:gd name="connsiteY9" fmla="*/ 2026414 h 3489227"/>
                    <a:gd name="connsiteX10" fmla="*/ 2026414 w 3489227"/>
                    <a:gd name="connsiteY10" fmla="*/ 0 h 3489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89227" h="3489227">
                      <a:moveTo>
                        <a:pt x="2026414" y="0"/>
                      </a:moveTo>
                      <a:cubicBezTo>
                        <a:pt x="2585993" y="0"/>
                        <a:pt x="3092597" y="226814"/>
                        <a:pt x="3459305" y="593523"/>
                      </a:cubicBezTo>
                      <a:lnTo>
                        <a:pt x="3489227" y="626446"/>
                      </a:lnTo>
                      <a:lnTo>
                        <a:pt x="3378247" y="525579"/>
                      </a:lnTo>
                      <a:cubicBezTo>
                        <a:pt x="3027963" y="236500"/>
                        <a:pt x="2578891" y="62845"/>
                        <a:pt x="2089259" y="62845"/>
                      </a:cubicBezTo>
                      <a:cubicBezTo>
                        <a:pt x="970101" y="62845"/>
                        <a:pt x="62845" y="970101"/>
                        <a:pt x="62845" y="2089259"/>
                      </a:cubicBezTo>
                      <a:cubicBezTo>
                        <a:pt x="62845" y="2578891"/>
                        <a:pt x="236500" y="3027963"/>
                        <a:pt x="525580" y="3378247"/>
                      </a:cubicBezTo>
                      <a:lnTo>
                        <a:pt x="626446" y="3489227"/>
                      </a:lnTo>
                      <a:lnTo>
                        <a:pt x="593523" y="3459305"/>
                      </a:lnTo>
                      <a:cubicBezTo>
                        <a:pt x="226814" y="3092597"/>
                        <a:pt x="0" y="2585993"/>
                        <a:pt x="0" y="2026414"/>
                      </a:cubicBezTo>
                      <a:cubicBezTo>
                        <a:pt x="0" y="907256"/>
                        <a:pt x="907256" y="0"/>
                        <a:pt x="2026414" y="0"/>
                      </a:cubicBezTo>
                      <a:close/>
                    </a:path>
                  </a:pathLst>
                </a:custGeom>
                <a:solidFill>
                  <a:srgbClr val="FFFFD1">
                    <a:alpha val="35000"/>
                  </a:srgbClr>
                </a:solidFill>
                <a:ln>
                  <a:noFill/>
                </a:ln>
              </p:spPr>
              <p:txBody>
  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7417A3CE-B6A0-4BB9-BC76-58B69DE28EC8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94971">
                  <a:off x="1390656" y="564937"/>
                  <a:ext cx="4561360" cy="4576847"/>
                </a:xfrm>
                <a:custGeom>
                  <a:avLst/>
                  <a:gdLst>
                    <a:gd name="connsiteX0" fmla="*/ 2026414 w 3489227"/>
                    <a:gd name="connsiteY0" fmla="*/ 0 h 3489227"/>
                    <a:gd name="connsiteX1" fmla="*/ 3459305 w 3489227"/>
                    <a:gd name="connsiteY1" fmla="*/ 593523 h 3489227"/>
                    <a:gd name="connsiteX2" fmla="*/ 3489227 w 3489227"/>
                    <a:gd name="connsiteY2" fmla="*/ 626446 h 3489227"/>
                    <a:gd name="connsiteX3" fmla="*/ 3378247 w 3489227"/>
                    <a:gd name="connsiteY3" fmla="*/ 525579 h 3489227"/>
                    <a:gd name="connsiteX4" fmla="*/ 2089259 w 3489227"/>
                    <a:gd name="connsiteY4" fmla="*/ 62845 h 3489227"/>
                    <a:gd name="connsiteX5" fmla="*/ 62845 w 3489227"/>
                    <a:gd name="connsiteY5" fmla="*/ 2089259 h 3489227"/>
                    <a:gd name="connsiteX6" fmla="*/ 525580 w 3489227"/>
                    <a:gd name="connsiteY6" fmla="*/ 3378247 h 3489227"/>
                    <a:gd name="connsiteX7" fmla="*/ 626446 w 3489227"/>
                    <a:gd name="connsiteY7" fmla="*/ 3489227 h 3489227"/>
                    <a:gd name="connsiteX8" fmla="*/ 593523 w 3489227"/>
                    <a:gd name="connsiteY8" fmla="*/ 3459305 h 3489227"/>
                    <a:gd name="connsiteX9" fmla="*/ 0 w 3489227"/>
                    <a:gd name="connsiteY9" fmla="*/ 2026414 h 3489227"/>
                    <a:gd name="connsiteX10" fmla="*/ 2026414 w 3489227"/>
                    <a:gd name="connsiteY10" fmla="*/ 0 h 3489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89227" h="3489227">
                      <a:moveTo>
                        <a:pt x="2026414" y="0"/>
                      </a:moveTo>
                      <a:cubicBezTo>
                        <a:pt x="2585993" y="0"/>
                        <a:pt x="3092597" y="226814"/>
                        <a:pt x="3459305" y="593523"/>
                      </a:cubicBezTo>
                      <a:lnTo>
                        <a:pt x="3489227" y="626446"/>
                      </a:lnTo>
                      <a:lnTo>
                        <a:pt x="3378247" y="525579"/>
                      </a:lnTo>
                      <a:cubicBezTo>
                        <a:pt x="3027963" y="236500"/>
                        <a:pt x="2578891" y="62845"/>
                        <a:pt x="2089259" y="62845"/>
                      </a:cubicBezTo>
                      <a:cubicBezTo>
                        <a:pt x="970101" y="62845"/>
                        <a:pt x="62845" y="970101"/>
                        <a:pt x="62845" y="2089259"/>
                      </a:cubicBezTo>
                      <a:cubicBezTo>
                        <a:pt x="62845" y="2578891"/>
                        <a:pt x="236500" y="3027963"/>
                        <a:pt x="525580" y="3378247"/>
                      </a:cubicBezTo>
                      <a:lnTo>
                        <a:pt x="626446" y="3489227"/>
                      </a:lnTo>
                      <a:lnTo>
                        <a:pt x="593523" y="3459305"/>
                      </a:lnTo>
                      <a:cubicBezTo>
                        <a:pt x="226814" y="3092597"/>
                        <a:pt x="0" y="2585993"/>
                        <a:pt x="0" y="2026414"/>
                      </a:cubicBezTo>
                      <a:cubicBezTo>
                        <a:pt x="0" y="907256"/>
                        <a:pt x="907256" y="0"/>
                        <a:pt x="2026414" y="0"/>
                      </a:cubicBez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</p:spPr>
              <p:txBody>
  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69FFA74A-0C7D-4023-A5F0-D99246DE8BE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724006" y="1005003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F763F50A-C274-43D3-8DD9-26BA0B5169A5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147294" y="754426"/>
                  <a:ext cx="5236343" cy="5236343"/>
                  <a:chOff x="1199263" y="1525549"/>
                  <a:chExt cx="4551596" cy="4551596"/>
                </a:xfrm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3FEFDA70-7C65-45E3-991E-74C03D2559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>
                    <a:off x="3391780" y="1525549"/>
                    <a:ext cx="166561" cy="4551596"/>
                    <a:chOff x="3376068" y="1525549"/>
                    <a:chExt cx="166561" cy="4551596"/>
                  </a:xfrm>
                </p:grpSpPr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70F7AC13-917B-4873-9692-92A0CD84C1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376068" y="1525549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AB3E68A0-6A5D-47CC-B579-2E6FCE2FAC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376068" y="5910584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5F7C3C70-9605-4DDA-B128-5B7E7CC9F4A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>
                  <a:xfrm rot="16200000">
                    <a:off x="3391780" y="1525549"/>
                    <a:ext cx="166561" cy="4551596"/>
                    <a:chOff x="3376068" y="1525549"/>
                    <a:chExt cx="166561" cy="4551596"/>
                  </a:xfrm>
                </p:grpSpPr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C5CAD5C4-3315-498D-9EBE-6A9507DBCE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376068" y="1525549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4C3ADD5A-AAC8-41AE-A8D1-7BB73FF7CB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3376068" y="5910584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1A699B20-BC25-4043-A591-4DD80D05311C}"/>
                    </a:ext>
                  </a:extLst>
                </p:cNvPr>
                <p:cNvGrpSpPr/>
                <p:nvPr/>
              </p:nvGrpSpPr>
              <p:grpSpPr>
                <a:xfrm rot="2700000">
                  <a:off x="1147294" y="754426"/>
                  <a:ext cx="5236343" cy="5236343"/>
                  <a:chOff x="1199263" y="1525549"/>
                  <a:chExt cx="4551596" cy="4551596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124162D3-DEEA-4447-B345-C03BBC1966F0}"/>
                      </a:ext>
                    </a:extLst>
                  </p:cNvPr>
                  <p:cNvGrpSpPr/>
                  <p:nvPr/>
                </p:nvGrpSpPr>
                <p:grpSpPr>
                  <a:xfrm>
                    <a:off x="3391780" y="1525549"/>
                    <a:ext cx="166561" cy="4551596"/>
                    <a:chOff x="3376068" y="1525549"/>
                    <a:chExt cx="166561" cy="4551596"/>
                  </a:xfrm>
                </p:grpSpPr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1A5B017C-9E9B-492B-9547-5BDF14CA53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6068" y="1525549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AFE9DEAC-6ED3-4B2D-9FF7-21A0063C4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6068" y="5910584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BADF2CEC-D7D2-4AB2-9802-BE30DAEC511A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391780" y="1525549"/>
                    <a:ext cx="166561" cy="4551596"/>
                    <a:chOff x="3376068" y="1525549"/>
                    <a:chExt cx="166561" cy="4551596"/>
                  </a:xfrm>
                </p:grpSpPr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A7622866-D45C-4D62-BCF3-552CC9222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6068" y="1525549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100B053E-92F5-409D-A112-4FE4B85E4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76068" y="5910584"/>
                      <a:ext cx="166561" cy="166561"/>
                    </a:xfrm>
                    <a:prstGeom prst="ellipse">
                      <a:avLst/>
                    </a:prstGeom>
                    <a:solidFill>
                      <a:srgbClr val="FFFF9F"/>
                    </a:solidFill>
                    <a:ln>
                      <a:noFill/>
                    </a:ln>
                    <a:effectLst>
                      <a:glow rad="114300">
                        <a:srgbClr val="FFFFD1">
                          <a:alpha val="28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96380079-1E35-4E66-BA5C-E50F8A43EFE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88754" y="1006811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F90B029C-D1C0-4504-8A57-AB7D4965F8A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013649" y="2299172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102E0F68-E5F7-4D2B-BE19-26F1EDE68AE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080527" y="4247653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D491FF35-15A5-4D4D-9E3C-D78342A6F37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77909" y="5643040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BFBBC602-DE02-49EC-BAD5-0F752111C25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406339" y="4274764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9036F512-48FF-4D79-8FCF-01BF944F562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418991" y="2313630"/>
                  <a:ext cx="129152" cy="129152"/>
                </a:xfrm>
                <a:prstGeom prst="ellipse">
                  <a:avLst/>
                </a:prstGeom>
                <a:solidFill>
                  <a:srgbClr val="FFFF9F"/>
                </a:solidFill>
                <a:ln>
                  <a:noFill/>
                </a:ln>
                <a:effectLst>
                  <a:glow rad="114300">
                    <a:srgbClr val="FFFFD1">
                      <a:alpha val="28000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121B45E-EACF-4C34-BC98-346BEF6F3A2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8464" y="5634002"/>
                <a:ext cx="129152" cy="129152"/>
              </a:xfrm>
              <a:prstGeom prst="ellipse">
                <a:avLst/>
              </a:prstGeom>
              <a:solidFill>
                <a:srgbClr val="FFFF9F"/>
              </a:solidFill>
              <a:ln>
                <a:noFill/>
              </a:ln>
              <a:effectLst>
                <a:glow rad="114300">
                  <a:srgbClr val="FFFFD1">
                    <a:alpha val="28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DB70F06-5D85-45C4-8375-F43D0172DAA0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9882687" y="5113212"/>
              <a:ext cx="1421928" cy="1421722"/>
              <a:chOff x="1756530" y="1102936"/>
              <a:chExt cx="4082400" cy="4081807"/>
            </a:xfrm>
          </p:grpSpPr>
          <p:sp>
            <p:nvSpPr>
              <p:cNvPr id="59" name="Partial Circle 58">
                <a:extLst>
                  <a:ext uri="{FF2B5EF4-FFF2-40B4-BE49-F238E27FC236}">
                    <a16:creationId xmlns:a16="http://schemas.microsoft.com/office/drawing/2014/main" id="{14CDEEAC-C3D2-469B-A034-82407FC2AE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7974981"/>
                  <a:gd name="adj2" fmla="val 1626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Partial Circle 59">
                <a:extLst>
                  <a:ext uri="{FF2B5EF4-FFF2-40B4-BE49-F238E27FC236}">
                    <a16:creationId xmlns:a16="http://schemas.microsoft.com/office/drawing/2014/main" id="{4FFC3380-216B-489D-8F67-F7491477EAB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22141"/>
                  <a:gd name="adj2" fmla="val 345423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Partial Circle 60">
                <a:extLst>
                  <a:ext uri="{FF2B5EF4-FFF2-40B4-BE49-F238E27FC236}">
                    <a16:creationId xmlns:a16="http://schemas.microsoft.com/office/drawing/2014/main" id="{D5543967-01FF-4586-A757-F66857FCE6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3450103"/>
                  <a:gd name="adj2" fmla="val 767146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Partial Circle 61">
                <a:extLst>
                  <a:ext uri="{FF2B5EF4-FFF2-40B4-BE49-F238E27FC236}">
                    <a16:creationId xmlns:a16="http://schemas.microsoft.com/office/drawing/2014/main" id="{685C8176-0580-4CBB-A619-02AB554974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7469945"/>
                  <a:gd name="adj2" fmla="val 1074011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Partial Circle 62">
                <a:extLst>
                  <a:ext uri="{FF2B5EF4-FFF2-40B4-BE49-F238E27FC236}">
                    <a16:creationId xmlns:a16="http://schemas.microsoft.com/office/drawing/2014/main" id="{C7C80532-4982-4A98-8057-B313FE4388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0699018"/>
                  <a:gd name="adj2" fmla="val 1412279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Partial Circle 63">
                <a:extLst>
                  <a:ext uri="{FF2B5EF4-FFF2-40B4-BE49-F238E27FC236}">
                    <a16:creationId xmlns:a16="http://schemas.microsoft.com/office/drawing/2014/main" id="{C0753F08-F374-4571-9298-2813AA2EC7F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6530" y="1102936"/>
                <a:ext cx="4082400" cy="4081807"/>
              </a:xfrm>
              <a:prstGeom prst="pie">
                <a:avLst>
                  <a:gd name="adj1" fmla="val 14138803"/>
                  <a:gd name="adj2" fmla="val 1807462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CF15BD4-A63D-49F7-B764-ECA31207F5EC}"/>
                </a:ext>
              </a:extLst>
            </p:cNvPr>
            <p:cNvSpPr>
              <a:spLocks/>
            </p:cNvSpPr>
            <p:nvPr/>
          </p:nvSpPr>
          <p:spPr>
            <a:xfrm>
              <a:off x="9877358" y="5104659"/>
              <a:ext cx="1223010" cy="1223010"/>
            </a:xfrm>
            <a:custGeom>
              <a:avLst/>
              <a:gdLst>
                <a:gd name="connsiteX0" fmla="*/ 2026414 w 3489227"/>
                <a:gd name="connsiteY0" fmla="*/ 0 h 3489227"/>
                <a:gd name="connsiteX1" fmla="*/ 3459305 w 3489227"/>
                <a:gd name="connsiteY1" fmla="*/ 593523 h 3489227"/>
                <a:gd name="connsiteX2" fmla="*/ 3489227 w 3489227"/>
                <a:gd name="connsiteY2" fmla="*/ 626446 h 3489227"/>
                <a:gd name="connsiteX3" fmla="*/ 3378247 w 3489227"/>
                <a:gd name="connsiteY3" fmla="*/ 525579 h 3489227"/>
                <a:gd name="connsiteX4" fmla="*/ 2089259 w 3489227"/>
                <a:gd name="connsiteY4" fmla="*/ 62845 h 3489227"/>
                <a:gd name="connsiteX5" fmla="*/ 62845 w 3489227"/>
                <a:gd name="connsiteY5" fmla="*/ 2089259 h 3489227"/>
                <a:gd name="connsiteX6" fmla="*/ 525580 w 3489227"/>
                <a:gd name="connsiteY6" fmla="*/ 3378247 h 3489227"/>
                <a:gd name="connsiteX7" fmla="*/ 626446 w 3489227"/>
                <a:gd name="connsiteY7" fmla="*/ 3489227 h 3489227"/>
                <a:gd name="connsiteX8" fmla="*/ 593523 w 3489227"/>
                <a:gd name="connsiteY8" fmla="*/ 3459305 h 3489227"/>
                <a:gd name="connsiteX9" fmla="*/ 0 w 3489227"/>
                <a:gd name="connsiteY9" fmla="*/ 2026414 h 3489227"/>
                <a:gd name="connsiteX10" fmla="*/ 2026414 w 3489227"/>
                <a:gd name="connsiteY10" fmla="*/ 0 h 3489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9227" h="3489227">
                  <a:moveTo>
                    <a:pt x="2026414" y="0"/>
                  </a:moveTo>
                  <a:cubicBezTo>
                    <a:pt x="2585993" y="0"/>
                    <a:pt x="3092597" y="226814"/>
                    <a:pt x="3459305" y="593523"/>
                  </a:cubicBezTo>
                  <a:lnTo>
                    <a:pt x="3489227" y="626446"/>
                  </a:lnTo>
                  <a:lnTo>
                    <a:pt x="3378247" y="525579"/>
                  </a:lnTo>
                  <a:cubicBezTo>
                    <a:pt x="3027963" y="236500"/>
                    <a:pt x="2578891" y="62845"/>
                    <a:pt x="2089259" y="62845"/>
                  </a:cubicBezTo>
                  <a:cubicBezTo>
                    <a:pt x="970101" y="62845"/>
                    <a:pt x="62845" y="970101"/>
                    <a:pt x="62845" y="2089259"/>
                  </a:cubicBezTo>
                  <a:cubicBezTo>
                    <a:pt x="62845" y="2578891"/>
                    <a:pt x="236500" y="3027963"/>
                    <a:pt x="525580" y="3378247"/>
                  </a:cubicBezTo>
                  <a:lnTo>
                    <a:pt x="626446" y="3489227"/>
                  </a:lnTo>
                  <a:lnTo>
                    <a:pt x="593523" y="3459305"/>
                  </a:lnTo>
                  <a:cubicBezTo>
                    <a:pt x="226814" y="3092597"/>
                    <a:pt x="0" y="2585993"/>
                    <a:pt x="0" y="2026414"/>
                  </a:cubicBezTo>
                  <a:cubicBezTo>
                    <a:pt x="0" y="907256"/>
                    <a:pt x="907256" y="0"/>
                    <a:pt x="2026414" y="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7A90B05-FF2D-40F9-AAD4-83443575543A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67917" y="5615728"/>
              <a:ext cx="480271" cy="480271"/>
              <a:chOff x="3134414" y="3459637"/>
              <a:chExt cx="631596" cy="631596"/>
            </a:xfrm>
            <a:effectLst>
              <a:outerShdw blurRad="63500" sx="102000" sy="102000" algn="c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01737C2-A365-4E38-88F1-AFEEC6351C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34414" y="3459637"/>
                <a:ext cx="631596" cy="631596"/>
              </a:xfrm>
              <a:prstGeom prst="ellipse">
                <a:avLst/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E57531BE-ACE6-4F22-90DC-32A9F407F2F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95689" y="3520912"/>
                <a:ext cx="509047" cy="50904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Star: 5 Points 57">
                <a:extLst>
                  <a:ext uri="{FF2B5EF4-FFF2-40B4-BE49-F238E27FC236}">
                    <a16:creationId xmlns:a16="http://schemas.microsoft.com/office/drawing/2014/main" id="{278BC65B-E96A-4E4E-B7BF-6AC90A6556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42822" y="3582992"/>
                <a:ext cx="414780" cy="352699"/>
              </a:xfrm>
              <a:prstGeom prst="star5">
                <a:avLst>
                  <a:gd name="adj" fmla="val 27560"/>
                  <a:gd name="hf" fmla="val 105146"/>
                  <a:gd name="vf" fmla="val 110557"/>
                </a:avLst>
              </a:pr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8AEF426-CEDD-4E71-90E1-88BF4F7F4A2E}"/>
                </a:ext>
              </a:extLst>
            </p:cNvPr>
            <p:cNvGrpSpPr>
              <a:grpSpLocks/>
            </p:cNvGrpSpPr>
            <p:nvPr/>
          </p:nvGrpSpPr>
          <p:grpSpPr>
            <a:xfrm>
              <a:off x="11115462" y="5748894"/>
              <a:ext cx="303905" cy="191128"/>
              <a:chOff x="10351950" y="3379331"/>
              <a:chExt cx="815993" cy="5521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0079530-55D8-4D15-810A-550903440E14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483876" y="3247405"/>
                <a:ext cx="552142" cy="815993"/>
              </a:xfrm>
              <a:custGeom>
                <a:avLst/>
                <a:gdLst>
                  <a:gd name="connsiteX0" fmla="*/ 0 w 507084"/>
                  <a:gd name="connsiteY0" fmla="*/ 748472 h 749403"/>
                  <a:gd name="connsiteX1" fmla="*/ 259446 w 507084"/>
                  <a:gd name="connsiteY1" fmla="*/ 748472 h 749403"/>
                  <a:gd name="connsiteX2" fmla="*/ 259602 w 507084"/>
                  <a:gd name="connsiteY2" fmla="*/ 749403 h 749403"/>
                  <a:gd name="connsiteX3" fmla="*/ 507084 w 507084"/>
                  <a:gd name="connsiteY3" fmla="*/ 663311 h 749403"/>
                  <a:gd name="connsiteX4" fmla="*/ 135395 w 507084"/>
                  <a:gd name="connsiteY4" fmla="*/ 3446 h 749403"/>
                  <a:gd name="connsiteX5" fmla="*/ 134809 w 507084"/>
                  <a:gd name="connsiteY5" fmla="*/ 0 h 749403"/>
                  <a:gd name="connsiteX6" fmla="*/ 134481 w 507084"/>
                  <a:gd name="connsiteY6" fmla="*/ 1824 h 749403"/>
                  <a:gd name="connsiteX7" fmla="*/ 133839 w 507084"/>
                  <a:gd name="connsiteY7" fmla="*/ 685 h 749403"/>
                  <a:gd name="connsiteX8" fmla="*/ 134248 w 507084"/>
                  <a:gd name="connsiteY8" fmla="*/ 3116 h 74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7084" h="749403">
                    <a:moveTo>
                      <a:pt x="0" y="748472"/>
                    </a:moveTo>
                    <a:lnTo>
                      <a:pt x="259446" y="748472"/>
                    </a:lnTo>
                    <a:lnTo>
                      <a:pt x="259602" y="749403"/>
                    </a:lnTo>
                    <a:lnTo>
                      <a:pt x="507084" y="663311"/>
                    </a:lnTo>
                    <a:lnTo>
                      <a:pt x="135395" y="3446"/>
                    </a:lnTo>
                    <a:lnTo>
                      <a:pt x="134809" y="0"/>
                    </a:lnTo>
                    <a:lnTo>
                      <a:pt x="134481" y="1824"/>
                    </a:lnTo>
                    <a:lnTo>
                      <a:pt x="133839" y="685"/>
                    </a:lnTo>
                    <a:lnTo>
                      <a:pt x="134248" y="3116"/>
                    </a:lnTo>
                    <a:close/>
                  </a:path>
                </a:pathLst>
              </a:custGeom>
              <a:gradFill flip="none" rotWithShape="1">
                <a:gsLst>
                  <a:gs pos="32000">
                    <a:srgbClr val="E58B1B"/>
                  </a:gs>
                  <a:gs pos="0">
                    <a:srgbClr val="FCDE32"/>
                  </a:gs>
                  <a:gs pos="68000">
                    <a:srgbClr val="FCDE32"/>
                  </a:gs>
                  <a:gs pos="86000">
                    <a:srgbClr val="AF2C22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4E3A3776-7EFD-4DDA-A513-A9C72EB18E24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0376451" y="3396621"/>
                <a:ext cx="749786" cy="390621"/>
                <a:chOff x="9980691" y="2643347"/>
                <a:chExt cx="755933" cy="393822"/>
              </a:xfrm>
            </p:grpSpPr>
            <p:sp>
              <p:nvSpPr>
                <p:cNvPr id="54" name="Isosceles Triangle 53">
                  <a:extLst>
                    <a:ext uri="{FF2B5EF4-FFF2-40B4-BE49-F238E27FC236}">
                      <a16:creationId xmlns:a16="http://schemas.microsoft.com/office/drawing/2014/main" id="{60424D9B-43B5-487B-9F24-48434CBD9E3B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4803578" flipV="1">
                  <a:off x="10225906" y="2398132"/>
                  <a:ext cx="264177" cy="754608"/>
                </a:xfrm>
                <a:prstGeom prst="triangle">
                  <a:avLst>
                    <a:gd name="adj" fmla="val 51448"/>
                  </a:avLst>
                </a:prstGeom>
                <a:solidFill>
                  <a:srgbClr val="FFFF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Isosceles Triangle 54">
                  <a:extLst>
                    <a:ext uri="{FF2B5EF4-FFF2-40B4-BE49-F238E27FC236}">
                      <a16:creationId xmlns:a16="http://schemas.microsoft.com/office/drawing/2014/main" id="{BB3C0709-A55A-48F3-B9CF-B6ACB35EEAE8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6675634">
                  <a:off x="10227231" y="2527777"/>
                  <a:ext cx="264177" cy="754608"/>
                </a:xfrm>
                <a:prstGeom prst="triangle">
                  <a:avLst>
                    <a:gd name="adj" fmla="val 51448"/>
                  </a:avLst>
                </a:prstGeom>
                <a:solidFill>
                  <a:srgbClr val="EFC6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490F72-110F-46A3-BFDF-0CBDF1C0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11" y="1244083"/>
            <a:ext cx="10515600" cy="917870"/>
          </a:xfrm>
          <a:effectLst/>
        </p:spPr>
        <p:txBody>
          <a:bodyPr/>
          <a:lstStyle>
            <a:lvl1pPr algn="ctr">
              <a:defRPr sz="6000">
                <a:solidFill>
                  <a:srgbClr val="00277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12F10-A510-47A1-A07E-F6B54C4F4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6512"/>
            <a:ext cx="10515600" cy="3466214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57FAE-C909-4233-9E5A-6B3C932A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0117-20EC-4B3C-88B0-D2475FBE5EF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2DD9F-E049-47B1-8984-CD06DC62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CF961-B81A-4DC7-90D5-0AE8B893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A9F7-FF63-4F3F-B71A-537E2731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E7EB04-3802-4495-9632-5EBBE7A9E545}"/>
              </a:ext>
            </a:extLst>
          </p:cNvPr>
          <p:cNvGrpSpPr/>
          <p:nvPr userDrawn="1"/>
        </p:nvGrpSpPr>
        <p:grpSpPr>
          <a:xfrm>
            <a:off x="291840" y="209143"/>
            <a:ext cx="11608320" cy="183368"/>
            <a:chOff x="246580" y="138261"/>
            <a:chExt cx="11608320" cy="18336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3D0F9D-CA36-4771-8F18-A1BC1B64D312}"/>
                </a:ext>
              </a:extLst>
            </p:cNvPr>
            <p:cNvSpPr>
              <a:spLocks/>
            </p:cNvSpPr>
            <p:nvPr/>
          </p:nvSpPr>
          <p:spPr>
            <a:xfrm>
              <a:off x="24658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BC274A-BCCD-423C-A1F7-4B65032276C6}"/>
                </a:ext>
              </a:extLst>
            </p:cNvPr>
            <p:cNvSpPr>
              <a:spLocks/>
            </p:cNvSpPr>
            <p:nvPr/>
          </p:nvSpPr>
          <p:spPr>
            <a:xfrm>
              <a:off x="96063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0E5CFC-DAF3-4AB1-A454-60340711A01E}"/>
                </a:ext>
              </a:extLst>
            </p:cNvPr>
            <p:cNvSpPr>
              <a:spLocks/>
            </p:cNvSpPr>
            <p:nvPr/>
          </p:nvSpPr>
          <p:spPr>
            <a:xfrm>
              <a:off x="167469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5F5766-C1ED-47B8-BE15-F60C0A44F879}"/>
                </a:ext>
              </a:extLst>
            </p:cNvPr>
            <p:cNvSpPr>
              <a:spLocks/>
            </p:cNvSpPr>
            <p:nvPr/>
          </p:nvSpPr>
          <p:spPr>
            <a:xfrm>
              <a:off x="238875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D60397-51F3-46EA-8684-138238682795}"/>
                </a:ext>
              </a:extLst>
            </p:cNvPr>
            <p:cNvSpPr>
              <a:spLocks/>
            </p:cNvSpPr>
            <p:nvPr/>
          </p:nvSpPr>
          <p:spPr>
            <a:xfrm>
              <a:off x="310281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B3E8BE-23F2-474D-BD0D-E4694B516F33}"/>
                </a:ext>
              </a:extLst>
            </p:cNvPr>
            <p:cNvSpPr>
              <a:spLocks/>
            </p:cNvSpPr>
            <p:nvPr/>
          </p:nvSpPr>
          <p:spPr>
            <a:xfrm>
              <a:off x="381687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0A6623-1DFE-4877-9B7B-38C8AE35D969}"/>
                </a:ext>
              </a:extLst>
            </p:cNvPr>
            <p:cNvSpPr>
              <a:spLocks/>
            </p:cNvSpPr>
            <p:nvPr/>
          </p:nvSpPr>
          <p:spPr>
            <a:xfrm>
              <a:off x="4530934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936957-24CC-4D72-9971-A5484DDEF6DE}"/>
                </a:ext>
              </a:extLst>
            </p:cNvPr>
            <p:cNvSpPr>
              <a:spLocks/>
            </p:cNvSpPr>
            <p:nvPr/>
          </p:nvSpPr>
          <p:spPr>
            <a:xfrm>
              <a:off x="5244993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897E311-9E6D-4C99-88BC-A942E6D5A3A2}"/>
                </a:ext>
              </a:extLst>
            </p:cNvPr>
            <p:cNvSpPr>
              <a:spLocks/>
            </p:cNvSpPr>
            <p:nvPr/>
          </p:nvSpPr>
          <p:spPr>
            <a:xfrm>
              <a:off x="595905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3C31DE8-19DA-4D60-BD95-06EA9765AA12}"/>
                </a:ext>
              </a:extLst>
            </p:cNvPr>
            <p:cNvSpPr>
              <a:spLocks/>
            </p:cNvSpPr>
            <p:nvPr/>
          </p:nvSpPr>
          <p:spPr>
            <a:xfrm>
              <a:off x="6673111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2F2422-B07E-4F35-8754-70D250CD7F7D}"/>
                </a:ext>
              </a:extLst>
            </p:cNvPr>
            <p:cNvSpPr>
              <a:spLocks/>
            </p:cNvSpPr>
            <p:nvPr/>
          </p:nvSpPr>
          <p:spPr>
            <a:xfrm>
              <a:off x="738717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71720EA-E448-444D-9D73-57E44556FD4C}"/>
                </a:ext>
              </a:extLst>
            </p:cNvPr>
            <p:cNvSpPr>
              <a:spLocks/>
            </p:cNvSpPr>
            <p:nvPr/>
          </p:nvSpPr>
          <p:spPr>
            <a:xfrm>
              <a:off x="810122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3042BA3-175B-40A0-B06D-24912EB0EFB4}"/>
                </a:ext>
              </a:extLst>
            </p:cNvPr>
            <p:cNvSpPr>
              <a:spLocks/>
            </p:cNvSpPr>
            <p:nvPr/>
          </p:nvSpPr>
          <p:spPr>
            <a:xfrm>
              <a:off x="881528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C40FA34-2326-4200-BAC5-C9AE0C038CF5}"/>
                </a:ext>
              </a:extLst>
            </p:cNvPr>
            <p:cNvSpPr>
              <a:spLocks/>
            </p:cNvSpPr>
            <p:nvPr/>
          </p:nvSpPr>
          <p:spPr>
            <a:xfrm>
              <a:off x="952934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02B649-3D56-49D1-AD38-40221F22A633}"/>
                </a:ext>
              </a:extLst>
            </p:cNvPr>
            <p:cNvSpPr>
              <a:spLocks/>
            </p:cNvSpPr>
            <p:nvPr/>
          </p:nvSpPr>
          <p:spPr>
            <a:xfrm>
              <a:off x="1024340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370FFC-1F4E-4E18-BDD5-79391D91D79F}"/>
                </a:ext>
              </a:extLst>
            </p:cNvPr>
            <p:cNvSpPr>
              <a:spLocks/>
            </p:cNvSpPr>
            <p:nvPr/>
          </p:nvSpPr>
          <p:spPr>
            <a:xfrm>
              <a:off x="1095746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F68F921-54FF-4DDE-B067-B5A874C8A5D7}"/>
                </a:ext>
              </a:extLst>
            </p:cNvPr>
            <p:cNvSpPr>
              <a:spLocks/>
            </p:cNvSpPr>
            <p:nvPr/>
          </p:nvSpPr>
          <p:spPr>
            <a:xfrm>
              <a:off x="1167153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AD6557-7749-4541-8D39-421C5945CCB7}"/>
              </a:ext>
            </a:extLst>
          </p:cNvPr>
          <p:cNvGrpSpPr/>
          <p:nvPr userDrawn="1"/>
        </p:nvGrpSpPr>
        <p:grpSpPr>
          <a:xfrm>
            <a:off x="291840" y="6485897"/>
            <a:ext cx="11608320" cy="183368"/>
            <a:chOff x="246580" y="138261"/>
            <a:chExt cx="11608320" cy="18336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61796FC-E874-4ECD-903F-EB95D3FA1B65}"/>
                </a:ext>
              </a:extLst>
            </p:cNvPr>
            <p:cNvSpPr>
              <a:spLocks/>
            </p:cNvSpPr>
            <p:nvPr/>
          </p:nvSpPr>
          <p:spPr>
            <a:xfrm>
              <a:off x="24658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EB0206-8AE6-4593-970D-696E17B76D84}"/>
                </a:ext>
              </a:extLst>
            </p:cNvPr>
            <p:cNvSpPr>
              <a:spLocks/>
            </p:cNvSpPr>
            <p:nvPr/>
          </p:nvSpPr>
          <p:spPr>
            <a:xfrm>
              <a:off x="96063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B0E7403-966A-4321-8150-FEED66BAC948}"/>
                </a:ext>
              </a:extLst>
            </p:cNvPr>
            <p:cNvSpPr>
              <a:spLocks/>
            </p:cNvSpPr>
            <p:nvPr/>
          </p:nvSpPr>
          <p:spPr>
            <a:xfrm>
              <a:off x="167469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E90FBA1-2C49-4FCB-A0B3-A81CD57EFABD}"/>
                </a:ext>
              </a:extLst>
            </p:cNvPr>
            <p:cNvSpPr>
              <a:spLocks/>
            </p:cNvSpPr>
            <p:nvPr/>
          </p:nvSpPr>
          <p:spPr>
            <a:xfrm>
              <a:off x="238875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4202E4C-9974-427D-AC8E-10779C703950}"/>
                </a:ext>
              </a:extLst>
            </p:cNvPr>
            <p:cNvSpPr>
              <a:spLocks/>
            </p:cNvSpPr>
            <p:nvPr/>
          </p:nvSpPr>
          <p:spPr>
            <a:xfrm>
              <a:off x="310281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8D39BE-B721-48EE-99EF-A382BF0B32EE}"/>
                </a:ext>
              </a:extLst>
            </p:cNvPr>
            <p:cNvSpPr>
              <a:spLocks/>
            </p:cNvSpPr>
            <p:nvPr/>
          </p:nvSpPr>
          <p:spPr>
            <a:xfrm>
              <a:off x="381687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4655AD-3667-42A0-A53C-1C2EB159D928}"/>
                </a:ext>
              </a:extLst>
            </p:cNvPr>
            <p:cNvSpPr>
              <a:spLocks/>
            </p:cNvSpPr>
            <p:nvPr/>
          </p:nvSpPr>
          <p:spPr>
            <a:xfrm>
              <a:off x="4530934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8B7F8BD-D595-4C89-932B-4372C0F6AC9E}"/>
                </a:ext>
              </a:extLst>
            </p:cNvPr>
            <p:cNvSpPr>
              <a:spLocks/>
            </p:cNvSpPr>
            <p:nvPr/>
          </p:nvSpPr>
          <p:spPr>
            <a:xfrm>
              <a:off x="5244993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D77C081-BE7F-45F9-98E1-DB4C465D99FA}"/>
                </a:ext>
              </a:extLst>
            </p:cNvPr>
            <p:cNvSpPr>
              <a:spLocks/>
            </p:cNvSpPr>
            <p:nvPr/>
          </p:nvSpPr>
          <p:spPr>
            <a:xfrm>
              <a:off x="595905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B368518-1E72-4F18-9E17-278EE76BF07D}"/>
                </a:ext>
              </a:extLst>
            </p:cNvPr>
            <p:cNvSpPr>
              <a:spLocks/>
            </p:cNvSpPr>
            <p:nvPr/>
          </p:nvSpPr>
          <p:spPr>
            <a:xfrm>
              <a:off x="6673111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2D2CC2-0678-4319-BDC5-3C9BDFE33115}"/>
                </a:ext>
              </a:extLst>
            </p:cNvPr>
            <p:cNvSpPr>
              <a:spLocks/>
            </p:cNvSpPr>
            <p:nvPr/>
          </p:nvSpPr>
          <p:spPr>
            <a:xfrm>
              <a:off x="7387170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FA3CABB-6B0D-430C-947F-351354084B61}"/>
                </a:ext>
              </a:extLst>
            </p:cNvPr>
            <p:cNvSpPr>
              <a:spLocks/>
            </p:cNvSpPr>
            <p:nvPr/>
          </p:nvSpPr>
          <p:spPr>
            <a:xfrm>
              <a:off x="8101229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3A7831-1B60-4BDB-9F6F-B494F88214D4}"/>
                </a:ext>
              </a:extLst>
            </p:cNvPr>
            <p:cNvSpPr>
              <a:spLocks/>
            </p:cNvSpPr>
            <p:nvPr/>
          </p:nvSpPr>
          <p:spPr>
            <a:xfrm>
              <a:off x="8815288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CC7CE5C-3579-4B1E-9C09-282F2C3F50FC}"/>
                </a:ext>
              </a:extLst>
            </p:cNvPr>
            <p:cNvSpPr>
              <a:spLocks/>
            </p:cNvSpPr>
            <p:nvPr/>
          </p:nvSpPr>
          <p:spPr>
            <a:xfrm>
              <a:off x="9529347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D365BB4-E9B5-40CB-961A-E9A225D5A705}"/>
                </a:ext>
              </a:extLst>
            </p:cNvPr>
            <p:cNvSpPr>
              <a:spLocks/>
            </p:cNvSpPr>
            <p:nvPr/>
          </p:nvSpPr>
          <p:spPr>
            <a:xfrm>
              <a:off x="10243406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B5CDFCA-3D73-4EC4-86F0-3D7491C71AD0}"/>
                </a:ext>
              </a:extLst>
            </p:cNvPr>
            <p:cNvSpPr>
              <a:spLocks/>
            </p:cNvSpPr>
            <p:nvPr/>
          </p:nvSpPr>
          <p:spPr>
            <a:xfrm>
              <a:off x="10957465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3976451-FA3E-407B-86D6-35A268275288}"/>
                </a:ext>
              </a:extLst>
            </p:cNvPr>
            <p:cNvSpPr>
              <a:spLocks/>
            </p:cNvSpPr>
            <p:nvPr/>
          </p:nvSpPr>
          <p:spPr>
            <a:xfrm>
              <a:off x="11671532" y="138261"/>
              <a:ext cx="183368" cy="1833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57FAE-C909-4233-9E5A-6B3C932A6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E0117-20EC-4B3C-88B0-D2475FBE5EF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2DD9F-E049-47B1-8984-CD06DC62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CF961-B81A-4DC7-90D5-0AE8B893A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1A9F7-FF63-4F3F-B71A-537E2731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0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319">
              <a:srgbClr val="000F2E"/>
            </a:gs>
            <a:gs pos="26000">
              <a:srgbClr val="002060"/>
            </a:gs>
            <a:gs pos="53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86D56F-E9B1-4806-9F08-D6C2C305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832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0" algn="ctr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466D3-56A5-4B16-AE36-4E00DE7A8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9B40F-C8B0-4209-90D0-43963F7D9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0117-20EC-4B3C-88B0-D2475FBE5EF9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BE653-2034-498E-9D69-CDEB9D41F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C8935-8876-4298-B30A-44B341793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1A9F7-FF63-4F3F-B71A-537E27319F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9;p1">
            <a:extLst>
              <a:ext uri="{FF2B5EF4-FFF2-40B4-BE49-F238E27FC236}">
                <a16:creationId xmlns:a16="http://schemas.microsoft.com/office/drawing/2014/main" id="{0236AA08-3AAC-4F1C-B199-063D5F0EAC7C}"/>
              </a:ext>
            </a:extLst>
          </p:cNvPr>
          <p:cNvSpPr/>
          <p:nvPr userDrawn="1"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85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8000" b="1" kern="1200" smtClean="0">
          <a:solidFill>
            <a:schemeClr val="bg1"/>
          </a:solidFill>
          <a:latin typeface="Luckiest Guy" panose="02000506000000020004" pitchFamily="2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bg1"/>
          </a:solidFill>
          <a:latin typeface="Lexend Deca" pitchFamily="2" charset="-78"/>
          <a:ea typeface="+mn-ea"/>
          <a:cs typeface="Lexend Deca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Lexend Deca" pitchFamily="2" charset="-78"/>
          <a:ea typeface="+mn-ea"/>
          <a:cs typeface="Lexend Deca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bg1"/>
          </a:solidFill>
          <a:latin typeface="Lexend Deca" pitchFamily="2" charset="-78"/>
          <a:ea typeface="+mn-ea"/>
          <a:cs typeface="Lexend Deca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1"/>
          </a:solidFill>
          <a:latin typeface="Lexend Deca" pitchFamily="2" charset="-78"/>
          <a:ea typeface="+mn-ea"/>
          <a:cs typeface="Lexend Deca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bg1"/>
          </a:solidFill>
          <a:latin typeface="Lexend Deca" pitchFamily="2" charset="-78"/>
          <a:ea typeface="+mn-ea"/>
          <a:cs typeface="Lexend Deca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319">
              <a:schemeClr val="accent3">
                <a:lumMod val="60000"/>
                <a:lumOff val="40000"/>
              </a:schemeClr>
            </a:gs>
            <a:gs pos="26000">
              <a:schemeClr val="accent3">
                <a:lumMod val="75000"/>
              </a:schemeClr>
            </a:gs>
            <a:gs pos="67000">
              <a:schemeClr val="accent3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itle 339">
            <a:extLst>
              <a:ext uri="{FF2B5EF4-FFF2-40B4-BE49-F238E27FC236}">
                <a16:creationId xmlns:a16="http://schemas.microsoft.com/office/drawing/2014/main" id="{26130029-CC07-4407-8BB9-48B6B63BE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1" y="1"/>
            <a:ext cx="12192000" cy="6857999"/>
          </a:xfrm>
          <a:solidFill>
            <a:srgbClr val="000000">
              <a:alpha val="10000"/>
            </a:srgbClr>
          </a:solidFill>
        </p:spPr>
        <p:txBody>
          <a:bodyPr/>
          <a:lstStyle/>
          <a:p>
            <a:pPr algn="ctr"/>
            <a:r>
              <a:rPr lang="ar-LB" dirty="0"/>
              <a:t>دور العجلة!</a:t>
            </a:r>
            <a:endParaRPr lang="en-US" dirty="0"/>
          </a:p>
        </p:txBody>
      </p:sp>
      <p:sp>
        <p:nvSpPr>
          <p:cNvPr id="5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4B36E4F3-A544-400B-8210-5134CF8849E2}"/>
              </a:ext>
            </a:extLst>
          </p:cNvPr>
          <p:cNvSpPr/>
          <p:nvPr/>
        </p:nvSpPr>
        <p:spPr>
          <a:xfrm>
            <a:off x="10943461" y="5818909"/>
            <a:ext cx="1248539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Freeform: Shape 1195">
            <a:extLst>
              <a:ext uri="{FF2B5EF4-FFF2-40B4-BE49-F238E27FC236}">
                <a16:creationId xmlns:a16="http://schemas.microsoft.com/office/drawing/2014/main" id="{5050F285-3BB8-DDC2-1F17-9DCA14322D06}"/>
              </a:ext>
            </a:extLst>
          </p:cNvPr>
          <p:cNvSpPr>
            <a:spLocks/>
          </p:cNvSpPr>
          <p:nvPr/>
        </p:nvSpPr>
        <p:spPr>
          <a:xfrm>
            <a:off x="3309780" y="636779"/>
            <a:ext cx="4775470" cy="4775470"/>
          </a:xfrm>
          <a:custGeom>
            <a:avLst/>
            <a:gdLst>
              <a:gd name="connsiteX0" fmla="*/ 2026414 w 3489227"/>
              <a:gd name="connsiteY0" fmla="*/ 0 h 3489227"/>
              <a:gd name="connsiteX1" fmla="*/ 3459305 w 3489227"/>
              <a:gd name="connsiteY1" fmla="*/ 593523 h 3489227"/>
              <a:gd name="connsiteX2" fmla="*/ 3489227 w 3489227"/>
              <a:gd name="connsiteY2" fmla="*/ 626446 h 3489227"/>
              <a:gd name="connsiteX3" fmla="*/ 3378247 w 3489227"/>
              <a:gd name="connsiteY3" fmla="*/ 525579 h 3489227"/>
              <a:gd name="connsiteX4" fmla="*/ 2089259 w 3489227"/>
              <a:gd name="connsiteY4" fmla="*/ 62845 h 3489227"/>
              <a:gd name="connsiteX5" fmla="*/ 62845 w 3489227"/>
              <a:gd name="connsiteY5" fmla="*/ 2089259 h 3489227"/>
              <a:gd name="connsiteX6" fmla="*/ 525580 w 3489227"/>
              <a:gd name="connsiteY6" fmla="*/ 3378247 h 3489227"/>
              <a:gd name="connsiteX7" fmla="*/ 626446 w 3489227"/>
              <a:gd name="connsiteY7" fmla="*/ 3489227 h 3489227"/>
              <a:gd name="connsiteX8" fmla="*/ 593523 w 3489227"/>
              <a:gd name="connsiteY8" fmla="*/ 3459305 h 3489227"/>
              <a:gd name="connsiteX9" fmla="*/ 0 w 3489227"/>
              <a:gd name="connsiteY9" fmla="*/ 2026414 h 3489227"/>
              <a:gd name="connsiteX10" fmla="*/ 2026414 w 3489227"/>
              <a:gd name="connsiteY10" fmla="*/ 0 h 348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227" h="3489227">
                <a:moveTo>
                  <a:pt x="2026414" y="0"/>
                </a:moveTo>
                <a:cubicBezTo>
                  <a:pt x="2585993" y="0"/>
                  <a:pt x="3092597" y="226814"/>
                  <a:pt x="3459305" y="593523"/>
                </a:cubicBezTo>
                <a:lnTo>
                  <a:pt x="3489227" y="626446"/>
                </a:lnTo>
                <a:lnTo>
                  <a:pt x="3378247" y="525579"/>
                </a:lnTo>
                <a:cubicBezTo>
                  <a:pt x="3027963" y="236500"/>
                  <a:pt x="2578891" y="62845"/>
                  <a:pt x="2089259" y="62845"/>
                </a:cubicBezTo>
                <a:cubicBezTo>
                  <a:pt x="970101" y="62845"/>
                  <a:pt x="62845" y="970101"/>
                  <a:pt x="62845" y="2089259"/>
                </a:cubicBezTo>
                <a:cubicBezTo>
                  <a:pt x="62845" y="2578891"/>
                  <a:pt x="236500" y="3027963"/>
                  <a:pt x="525580" y="3378247"/>
                </a:cubicBezTo>
                <a:lnTo>
                  <a:pt x="626446" y="3489227"/>
                </a:lnTo>
                <a:lnTo>
                  <a:pt x="593523" y="3459305"/>
                </a:lnTo>
                <a:cubicBezTo>
                  <a:pt x="226814" y="3092597"/>
                  <a:pt x="0" y="2585993"/>
                  <a:pt x="0" y="2026414"/>
                </a:cubicBezTo>
                <a:cubicBezTo>
                  <a:pt x="0" y="907256"/>
                  <a:pt x="907256" y="0"/>
                  <a:pt x="2026414" y="0"/>
                </a:cubicBez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4B657F-74A7-49EC-BA30-DB9E7F08BA7E}"/>
              </a:ext>
            </a:extLst>
          </p:cNvPr>
          <p:cNvGrpSpPr/>
          <p:nvPr/>
        </p:nvGrpSpPr>
        <p:grpSpPr>
          <a:xfrm>
            <a:off x="3272850" y="615705"/>
            <a:ext cx="5552183" cy="5551377"/>
            <a:chOff x="1179480" y="619488"/>
            <a:chExt cx="5552183" cy="555137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02394C-9199-4511-9733-1A132B7D0F13}"/>
                </a:ext>
              </a:extLst>
            </p:cNvPr>
            <p:cNvGrpSpPr>
              <a:grpSpLocks/>
            </p:cNvGrpSpPr>
            <p:nvPr/>
          </p:nvGrpSpPr>
          <p:grpSpPr>
            <a:xfrm>
              <a:off x="1179480" y="619488"/>
              <a:ext cx="5552183" cy="5551377"/>
              <a:chOff x="1771398" y="1117404"/>
              <a:chExt cx="4082401" cy="408180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F95466B-0410-4B41-8980-82165A065424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771398" y="1117404"/>
                <a:ext cx="4082400" cy="4081807"/>
                <a:chOff x="1756530" y="1102936"/>
                <a:chExt cx="4082400" cy="4081807"/>
              </a:xfrm>
            </p:grpSpPr>
            <p:sp>
              <p:nvSpPr>
                <p:cNvPr id="28" name="Partial Circle 2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6ECA961B-D8DC-42A5-86B5-683CAEC8977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187885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Partial Circle 28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BD891D60-A39C-433B-B3AF-6ECF148D5FF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788903"/>
                    <a:gd name="adj2" fmla="val 3666782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Partial Circle 29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85CA3B3F-A840-46AB-BC19-F4418AEF29E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557884"/>
                    <a:gd name="adj2" fmla="val 5385633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Partial Circle 3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E3773295-7FF2-47F1-B95E-6F0A1AA9E66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5376793"/>
                    <a:gd name="adj2" fmla="val 7165093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Partial Circle 31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576F1D55-D25E-4BC6-BE3E-B1F0D1E6BB5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7138571"/>
                    <a:gd name="adj2" fmla="val 90249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Partial Circle 3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AFC772C0-15E3-450F-BF1E-50C83BC53DC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85279"/>
                    <a:gd name="adj2" fmla="val 10851129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4C1E63F-59E8-4EDE-882B-E13BB73D0F0D}"/>
                  </a:ext>
                </a:extLst>
              </p:cNvPr>
              <p:cNvGrpSpPr>
                <a:grpSpLocks/>
              </p:cNvGrpSpPr>
              <p:nvPr/>
            </p:nvGrpSpPr>
            <p:grpSpPr>
              <a:xfrm flipH="1" flipV="1">
                <a:off x="1771398" y="1117404"/>
                <a:ext cx="4082401" cy="4081808"/>
                <a:chOff x="1756529" y="1102935"/>
                <a:chExt cx="4082401" cy="4081808"/>
              </a:xfrm>
            </p:grpSpPr>
            <p:sp>
              <p:nvSpPr>
                <p:cNvPr id="22" name="Partial Circle 21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0C2F0C1E-DDEC-43EF-976F-C32027B68F8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187885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Partial Circle 2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6B7691C0-D1C3-4F7E-B941-401B76274A2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788903"/>
                    <a:gd name="adj2" fmla="val 3666782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Partial Circle 23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F39747AF-8C98-482C-B38D-0A6E94C67C1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557884"/>
                    <a:gd name="adj2" fmla="val 5385633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Partial Circle 24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6BCCDE28-03C3-4F3D-A219-0059220C0BD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5"/>
                  <a:ext cx="4082400" cy="4081807"/>
                </a:xfrm>
                <a:prstGeom prst="pie">
                  <a:avLst>
                    <a:gd name="adj1" fmla="val 5376793"/>
                    <a:gd name="adj2" fmla="val 7165093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Partial Circle 25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022163F9-C409-42E2-8A80-9C575781BD3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29" y="1102936"/>
                  <a:ext cx="4082400" cy="4081807"/>
                </a:xfrm>
                <a:prstGeom prst="pie">
                  <a:avLst>
                    <a:gd name="adj1" fmla="val 7138571"/>
                    <a:gd name="adj2" fmla="val 90249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Partial Circle 26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65F3E789-93F1-4937-BC58-D0E486FDE57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85279"/>
                    <a:gd name="adj2" fmla="val 10851129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" name="TextBox 7">
              <a:hlinkClick r:id="" action="ppaction://noaction"/>
              <a:extLst>
                <a:ext uri="{FF2B5EF4-FFF2-40B4-BE49-F238E27FC236}">
                  <a16:creationId xmlns:a16="http://schemas.microsoft.com/office/drawing/2014/main" id="{7A08AB8E-7524-4462-B37F-893EF6EB7A37}"/>
                </a:ext>
              </a:extLst>
            </p:cNvPr>
            <p:cNvSpPr txBox="1"/>
            <p:nvPr/>
          </p:nvSpPr>
          <p:spPr>
            <a:xfrm rot="16982697">
              <a:off x="3147937" y="1615030"/>
              <a:ext cx="2366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10 high knees</a:t>
              </a:r>
            </a:p>
          </p:txBody>
        </p:sp>
        <p:sp>
          <p:nvSpPr>
            <p:cNvPr id="9" name="TextBox 8">
              <a:hlinkClick r:id="" action="ppaction://noaction"/>
              <a:extLst>
                <a:ext uri="{FF2B5EF4-FFF2-40B4-BE49-F238E27FC236}">
                  <a16:creationId xmlns:a16="http://schemas.microsoft.com/office/drawing/2014/main" id="{4E4FC033-FCA5-42C3-93CF-824566EA9BD9}"/>
                </a:ext>
              </a:extLst>
            </p:cNvPr>
            <p:cNvSpPr txBox="1"/>
            <p:nvPr/>
          </p:nvSpPr>
          <p:spPr>
            <a:xfrm rot="20739047">
              <a:off x="4112159" y="2754958"/>
              <a:ext cx="2540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10 Push ups</a:t>
              </a:r>
            </a:p>
          </p:txBody>
        </p:sp>
        <p:sp>
          <p:nvSpPr>
            <p:cNvPr id="10" name="TextBox 9">
              <a:hlinkClick r:id="" action="ppaction://noaction"/>
              <a:extLst>
                <a:ext uri="{FF2B5EF4-FFF2-40B4-BE49-F238E27FC236}">
                  <a16:creationId xmlns:a16="http://schemas.microsoft.com/office/drawing/2014/main" id="{62F786CF-A52B-451B-8F3A-DB5589EB4C5C}"/>
                </a:ext>
              </a:extLst>
            </p:cNvPr>
            <p:cNvSpPr txBox="1"/>
            <p:nvPr/>
          </p:nvSpPr>
          <p:spPr>
            <a:xfrm rot="2606472">
              <a:off x="3945421" y="4214836"/>
              <a:ext cx="23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You pick</a:t>
              </a:r>
            </a:p>
          </p:txBody>
        </p:sp>
        <p:sp>
          <p:nvSpPr>
            <p:cNvPr id="11" name="TextBox 10">
              <a:hlinkClick r:id="" action="ppaction://noaction"/>
              <a:extLst>
                <a:ext uri="{FF2B5EF4-FFF2-40B4-BE49-F238E27FC236}">
                  <a16:creationId xmlns:a16="http://schemas.microsoft.com/office/drawing/2014/main" id="{30FAAF4E-ECEE-4B6E-BDB7-1C13A8A85CFE}"/>
                </a:ext>
              </a:extLst>
            </p:cNvPr>
            <p:cNvSpPr txBox="1"/>
            <p:nvPr/>
          </p:nvSpPr>
          <p:spPr>
            <a:xfrm rot="6182697">
              <a:off x="2434824" y="4481338"/>
              <a:ext cx="22978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30 sec Plank</a:t>
              </a:r>
            </a:p>
          </p:txBody>
        </p:sp>
        <p:sp>
          <p:nvSpPr>
            <p:cNvPr id="12" name="TextBox 11">
              <a:hlinkClick r:id="" action="ppaction://noaction"/>
              <a:extLst>
                <a:ext uri="{FF2B5EF4-FFF2-40B4-BE49-F238E27FC236}">
                  <a16:creationId xmlns:a16="http://schemas.microsoft.com/office/drawing/2014/main" id="{A6BA3054-98B5-44E3-8FBC-BB4E9DDB5CCE}"/>
                </a:ext>
              </a:extLst>
            </p:cNvPr>
            <p:cNvSpPr txBox="1"/>
            <p:nvPr/>
          </p:nvSpPr>
          <p:spPr>
            <a:xfrm rot="9725558">
              <a:off x="1249282" y="3575228"/>
              <a:ext cx="2441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10 squats</a:t>
              </a:r>
            </a:p>
          </p:txBody>
        </p:sp>
        <p:sp>
          <p:nvSpPr>
            <p:cNvPr id="13" name="TextBox 12">
              <a:hlinkClick r:id="" action="ppaction://noaction"/>
              <a:extLst>
                <a:ext uri="{FF2B5EF4-FFF2-40B4-BE49-F238E27FC236}">
                  <a16:creationId xmlns:a16="http://schemas.microsoft.com/office/drawing/2014/main" id="{98DB8F39-693F-4C8D-A688-1B374B497437}"/>
                </a:ext>
              </a:extLst>
            </p:cNvPr>
            <p:cNvSpPr txBox="1"/>
            <p:nvPr/>
          </p:nvSpPr>
          <p:spPr>
            <a:xfrm rot="13436864">
              <a:off x="1642568" y="2059245"/>
              <a:ext cx="2457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5 squats</a:t>
              </a:r>
            </a:p>
          </p:txBody>
        </p:sp>
        <p:sp>
          <p:nvSpPr>
            <p:cNvPr id="14" name="TextBox 13">
              <a:hlinkClick r:id="" action="ppaction://noaction"/>
              <a:extLst>
                <a:ext uri="{FF2B5EF4-FFF2-40B4-BE49-F238E27FC236}">
                  <a16:creationId xmlns:a16="http://schemas.microsoft.com/office/drawing/2014/main" id="{EB3A424A-9086-4114-8963-67B37FC008DC}"/>
                </a:ext>
              </a:extLst>
            </p:cNvPr>
            <p:cNvSpPr txBox="1"/>
            <p:nvPr/>
          </p:nvSpPr>
          <p:spPr>
            <a:xfrm rot="877888">
              <a:off x="4273998" y="3553502"/>
              <a:ext cx="2366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20 squats</a:t>
              </a:r>
            </a:p>
          </p:txBody>
        </p:sp>
        <p:sp>
          <p:nvSpPr>
            <p:cNvPr id="15" name="TextBox 14">
              <a:hlinkClick r:id="" action="ppaction://noaction"/>
              <a:extLst>
                <a:ext uri="{FF2B5EF4-FFF2-40B4-BE49-F238E27FC236}">
                  <a16:creationId xmlns:a16="http://schemas.microsoft.com/office/drawing/2014/main" id="{3F4AC76C-DA5C-48CF-8F5C-36335D6CE0B7}"/>
                </a:ext>
              </a:extLst>
            </p:cNvPr>
            <p:cNvSpPr txBox="1"/>
            <p:nvPr/>
          </p:nvSpPr>
          <p:spPr>
            <a:xfrm rot="4470774">
              <a:off x="3201583" y="4758837"/>
              <a:ext cx="2307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000" dirty="0">
                  <a:latin typeface="Century Gothic" panose="020B0502020202020204" pitchFamily="34" charset="0"/>
                </a:rPr>
                <a:t>10 jumping jacks</a:t>
              </a:r>
            </a:p>
          </p:txBody>
        </p:sp>
        <p:sp>
          <p:nvSpPr>
            <p:cNvPr id="16" name="TextBox 15">
              <a:hlinkClick r:id="" action="ppaction://noaction"/>
              <a:extLst>
                <a:ext uri="{FF2B5EF4-FFF2-40B4-BE49-F238E27FC236}">
                  <a16:creationId xmlns:a16="http://schemas.microsoft.com/office/drawing/2014/main" id="{FBDBD0E8-1D1D-4758-A7EA-616A6AD858EC}"/>
                </a:ext>
              </a:extLst>
            </p:cNvPr>
            <p:cNvSpPr txBox="1"/>
            <p:nvPr/>
          </p:nvSpPr>
          <p:spPr>
            <a:xfrm rot="8126305">
              <a:off x="1617441" y="4269588"/>
              <a:ext cx="2375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5 push ups</a:t>
              </a:r>
            </a:p>
          </p:txBody>
        </p:sp>
        <p:sp>
          <p:nvSpPr>
            <p:cNvPr id="17" name="TextBox 16">
              <a:hlinkClick r:id="" action="ppaction://noaction"/>
              <a:extLst>
                <a:ext uri="{FF2B5EF4-FFF2-40B4-BE49-F238E27FC236}">
                  <a16:creationId xmlns:a16="http://schemas.microsoft.com/office/drawing/2014/main" id="{A8384821-4108-4892-A942-3699F1CDB9BA}"/>
                </a:ext>
              </a:extLst>
            </p:cNvPr>
            <p:cNvSpPr txBox="1"/>
            <p:nvPr/>
          </p:nvSpPr>
          <p:spPr>
            <a:xfrm rot="11731332">
              <a:off x="1244907" y="2711722"/>
              <a:ext cx="2375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20 push ups</a:t>
              </a:r>
            </a:p>
          </p:txBody>
        </p:sp>
        <p:sp>
          <p:nvSpPr>
            <p:cNvPr id="18" name="TextBox 17">
              <a:hlinkClick r:id="" action="ppaction://noaction"/>
              <a:extLst>
                <a:ext uri="{FF2B5EF4-FFF2-40B4-BE49-F238E27FC236}">
                  <a16:creationId xmlns:a16="http://schemas.microsoft.com/office/drawing/2014/main" id="{23B5F81A-C134-4684-9850-3DFF2339DE91}"/>
                </a:ext>
              </a:extLst>
            </p:cNvPr>
            <p:cNvSpPr txBox="1"/>
            <p:nvPr/>
          </p:nvSpPr>
          <p:spPr>
            <a:xfrm rot="15367444">
              <a:off x="2345576" y="1627990"/>
              <a:ext cx="2375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10 burpees</a:t>
              </a:r>
            </a:p>
          </p:txBody>
        </p:sp>
        <p:sp>
          <p:nvSpPr>
            <p:cNvPr id="19" name="TextBox 18">
              <a:hlinkClick r:id="" action="ppaction://noaction"/>
              <a:extLst>
                <a:ext uri="{FF2B5EF4-FFF2-40B4-BE49-F238E27FC236}">
                  <a16:creationId xmlns:a16="http://schemas.microsoft.com/office/drawing/2014/main" id="{CB7BE108-FF93-496D-8810-AC4AED8389DF}"/>
                </a:ext>
              </a:extLst>
            </p:cNvPr>
            <p:cNvSpPr txBox="1"/>
            <p:nvPr/>
          </p:nvSpPr>
          <p:spPr>
            <a:xfrm rot="18774017">
              <a:off x="3884539" y="2069142"/>
              <a:ext cx="2366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000" dirty="0">
                  <a:latin typeface="Century Gothic" panose="020B0502020202020204" pitchFamily="34" charset="0"/>
                </a:rPr>
                <a:t>15 jumping jacks</a:t>
              </a:r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89E3AE7-2D5D-44E6-BE54-3643AAD2E97A}"/>
              </a:ext>
            </a:extLst>
          </p:cNvPr>
          <p:cNvSpPr>
            <a:spLocks/>
          </p:cNvSpPr>
          <p:nvPr/>
        </p:nvSpPr>
        <p:spPr>
          <a:xfrm>
            <a:off x="3255608" y="597232"/>
            <a:ext cx="4775470" cy="4775470"/>
          </a:xfrm>
          <a:custGeom>
            <a:avLst/>
            <a:gdLst>
              <a:gd name="connsiteX0" fmla="*/ 2026414 w 3489227"/>
              <a:gd name="connsiteY0" fmla="*/ 0 h 3489227"/>
              <a:gd name="connsiteX1" fmla="*/ 3459305 w 3489227"/>
              <a:gd name="connsiteY1" fmla="*/ 593523 h 3489227"/>
              <a:gd name="connsiteX2" fmla="*/ 3489227 w 3489227"/>
              <a:gd name="connsiteY2" fmla="*/ 626446 h 3489227"/>
              <a:gd name="connsiteX3" fmla="*/ 3378247 w 3489227"/>
              <a:gd name="connsiteY3" fmla="*/ 525579 h 3489227"/>
              <a:gd name="connsiteX4" fmla="*/ 2089259 w 3489227"/>
              <a:gd name="connsiteY4" fmla="*/ 62845 h 3489227"/>
              <a:gd name="connsiteX5" fmla="*/ 62845 w 3489227"/>
              <a:gd name="connsiteY5" fmla="*/ 2089259 h 3489227"/>
              <a:gd name="connsiteX6" fmla="*/ 525580 w 3489227"/>
              <a:gd name="connsiteY6" fmla="*/ 3378247 h 3489227"/>
              <a:gd name="connsiteX7" fmla="*/ 626446 w 3489227"/>
              <a:gd name="connsiteY7" fmla="*/ 3489227 h 3489227"/>
              <a:gd name="connsiteX8" fmla="*/ 593523 w 3489227"/>
              <a:gd name="connsiteY8" fmla="*/ 3459305 h 3489227"/>
              <a:gd name="connsiteX9" fmla="*/ 0 w 3489227"/>
              <a:gd name="connsiteY9" fmla="*/ 2026414 h 3489227"/>
              <a:gd name="connsiteX10" fmla="*/ 2026414 w 3489227"/>
              <a:gd name="connsiteY10" fmla="*/ 0 h 348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227" h="3489227">
                <a:moveTo>
                  <a:pt x="2026414" y="0"/>
                </a:moveTo>
                <a:cubicBezTo>
                  <a:pt x="2585993" y="0"/>
                  <a:pt x="3092597" y="226814"/>
                  <a:pt x="3459305" y="593523"/>
                </a:cubicBezTo>
                <a:lnTo>
                  <a:pt x="3489227" y="626446"/>
                </a:lnTo>
                <a:lnTo>
                  <a:pt x="3378247" y="525579"/>
                </a:lnTo>
                <a:cubicBezTo>
                  <a:pt x="3027963" y="236500"/>
                  <a:pt x="2578891" y="62845"/>
                  <a:pt x="2089259" y="62845"/>
                </a:cubicBezTo>
                <a:cubicBezTo>
                  <a:pt x="970101" y="62845"/>
                  <a:pt x="62845" y="970101"/>
                  <a:pt x="62845" y="2089259"/>
                </a:cubicBezTo>
                <a:cubicBezTo>
                  <a:pt x="62845" y="2578891"/>
                  <a:pt x="236500" y="3027963"/>
                  <a:pt x="525580" y="3378247"/>
                </a:cubicBezTo>
                <a:lnTo>
                  <a:pt x="626446" y="3489227"/>
                </a:lnTo>
                <a:lnTo>
                  <a:pt x="593523" y="3459305"/>
                </a:lnTo>
                <a:cubicBezTo>
                  <a:pt x="226814" y="3092597"/>
                  <a:pt x="0" y="2585993"/>
                  <a:pt x="0" y="2026414"/>
                </a:cubicBezTo>
                <a:cubicBezTo>
                  <a:pt x="0" y="907256"/>
                  <a:pt x="907256" y="0"/>
                  <a:pt x="2026414" y="0"/>
                </a:cubicBez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9AE5991-91E1-4232-A1D8-6256EC6B248F}"/>
              </a:ext>
            </a:extLst>
          </p:cNvPr>
          <p:cNvGrpSpPr>
            <a:grpSpLocks/>
          </p:cNvGrpSpPr>
          <p:nvPr/>
        </p:nvGrpSpPr>
        <p:grpSpPr>
          <a:xfrm>
            <a:off x="5746265" y="3061443"/>
            <a:ext cx="598199" cy="598199"/>
            <a:chOff x="3134414" y="3459637"/>
            <a:chExt cx="631596" cy="631596"/>
          </a:xfrm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EC0A8B1-E7F1-4BF1-BDCF-DF8C599D055B}"/>
                </a:ext>
              </a:extLst>
            </p:cNvPr>
            <p:cNvSpPr>
              <a:spLocks/>
            </p:cNvSpPr>
            <p:nvPr/>
          </p:nvSpPr>
          <p:spPr>
            <a:xfrm>
              <a:off x="3134414" y="3459637"/>
              <a:ext cx="631596" cy="631596"/>
            </a:xfrm>
            <a:prstGeom prst="ellipse">
              <a:avLst/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5F428B1-94B0-46B8-9A46-30033EF0199C}"/>
                </a:ext>
              </a:extLst>
            </p:cNvPr>
            <p:cNvSpPr>
              <a:spLocks/>
            </p:cNvSpPr>
            <p:nvPr/>
          </p:nvSpPr>
          <p:spPr>
            <a:xfrm>
              <a:off x="3195689" y="3520912"/>
              <a:ext cx="509047" cy="5090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E1517FB9-8B06-4605-B0D1-2AC6734E54B0}"/>
                </a:ext>
              </a:extLst>
            </p:cNvPr>
            <p:cNvSpPr>
              <a:spLocks/>
            </p:cNvSpPr>
            <p:nvPr/>
          </p:nvSpPr>
          <p:spPr>
            <a:xfrm>
              <a:off x="3242822" y="3582992"/>
              <a:ext cx="414780" cy="352699"/>
            </a:xfrm>
            <a:prstGeom prst="star5">
              <a:avLst>
                <a:gd name="adj" fmla="val 27560"/>
                <a:gd name="hf" fmla="val 105146"/>
                <a:gd name="vf" fmla="val 110557"/>
              </a:avLst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F50A139-A3F6-485F-AD8F-01876C7F8CE1}"/>
              </a:ext>
            </a:extLst>
          </p:cNvPr>
          <p:cNvGrpSpPr>
            <a:grpSpLocks/>
          </p:cNvGrpSpPr>
          <p:nvPr/>
        </p:nvGrpSpPr>
        <p:grpSpPr>
          <a:xfrm>
            <a:off x="8045486" y="3164018"/>
            <a:ext cx="1186654" cy="746295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C88D91C-8169-4F3D-8A7F-A247A84C0978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A7A0EA9-B4CD-429E-B43F-7785CBD4D580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F89ACB69-3E3A-4EAA-A120-D7BFB396238F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73CDECF2-03FA-4B8B-ACE2-6ADFB7A41877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Title 1211">
            <a:extLst>
              <a:ext uri="{FF2B5EF4-FFF2-40B4-BE49-F238E27FC236}">
                <a16:creationId xmlns:a16="http://schemas.microsoft.com/office/drawing/2014/main" id="{A1A2A04F-F06E-479F-80BF-B8B475FACF91}"/>
              </a:ext>
            </a:extLst>
          </p:cNvPr>
          <p:cNvSpPr txBox="1">
            <a:spLocks/>
          </p:cNvSpPr>
          <p:nvPr/>
        </p:nvSpPr>
        <p:spPr>
          <a:xfrm>
            <a:off x="2434633" y="418754"/>
            <a:ext cx="6336252" cy="123110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r" rtl="1"/>
            <a:r>
              <a:rPr lang="ar-SA" dirty="0">
                <a:latin typeface="Baloo Bhaijaan 2" pitchFamily="2" charset="-78"/>
                <a:cs typeface="Baloo Bhaijaan 2" pitchFamily="2" charset="-78"/>
              </a:rPr>
              <a:t>د</a:t>
            </a:r>
            <a:r>
              <a:rPr lang="ar-LB" dirty="0">
                <a:latin typeface="Baloo Bhaijaan 2" pitchFamily="2" charset="-78"/>
                <a:cs typeface="Baloo Bhaijaan 2" pitchFamily="2" charset="-78"/>
              </a:rPr>
              <a:t>ور</a:t>
            </a:r>
            <a:r>
              <a:rPr lang="ar-SA" dirty="0">
                <a:latin typeface="Baloo Bhaijaan 2" pitchFamily="2" charset="-78"/>
                <a:cs typeface="Baloo Bhaijaan 2" pitchFamily="2" charset="-78"/>
              </a:rPr>
              <a:t> العجلة</a:t>
            </a:r>
            <a:r>
              <a:rPr lang="ar-LB">
                <a:latin typeface="Baloo Bhaijaan 2" pitchFamily="2" charset="-78"/>
                <a:cs typeface="Baloo Bhaijaan 2" pitchFamily="2" charset="-78"/>
              </a:rPr>
              <a:t>!</a:t>
            </a:r>
            <a:endParaRPr lang="en-US" dirty="0">
              <a:latin typeface="Baloo Bhaijaan 2" pitchFamily="2" charset="-78"/>
              <a:cs typeface="Baloo Bhaijaan 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945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319">
              <a:schemeClr val="accent3">
                <a:lumMod val="50000"/>
              </a:schemeClr>
            </a:gs>
            <a:gs pos="26000">
              <a:schemeClr val="accent3">
                <a:lumMod val="50000"/>
              </a:schemeClr>
            </a:gs>
            <a:gs pos="53000">
              <a:schemeClr val="accent3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7FD32B-8BB8-45A0-8F29-2A832EFB4702}"/>
              </a:ext>
            </a:extLst>
          </p:cNvPr>
          <p:cNvGrpSpPr/>
          <p:nvPr/>
        </p:nvGrpSpPr>
        <p:grpSpPr>
          <a:xfrm>
            <a:off x="1201579" y="636778"/>
            <a:ext cx="5552183" cy="5551377"/>
            <a:chOff x="1179480" y="619488"/>
            <a:chExt cx="5552183" cy="5551377"/>
          </a:xfrm>
        </p:grpSpPr>
        <p:grpSp>
          <p:nvGrpSpPr>
            <p:cNvPr id="1195" name="Group 1194">
              <a:extLst>
                <a:ext uri="{FF2B5EF4-FFF2-40B4-BE49-F238E27FC236}">
                  <a16:creationId xmlns:a16="http://schemas.microsoft.com/office/drawing/2014/main" id="{8E9631C1-D97C-475E-9218-2437DAE313E1}"/>
                </a:ext>
              </a:extLst>
            </p:cNvPr>
            <p:cNvGrpSpPr>
              <a:grpSpLocks/>
            </p:cNvGrpSpPr>
            <p:nvPr/>
          </p:nvGrpSpPr>
          <p:grpSpPr>
            <a:xfrm>
              <a:off x="1179480" y="619488"/>
              <a:ext cx="5552183" cy="5551377"/>
              <a:chOff x="1771398" y="1117404"/>
              <a:chExt cx="4082401" cy="4081808"/>
            </a:xfrm>
          </p:grpSpPr>
          <p:grpSp>
            <p:nvGrpSpPr>
              <p:cNvPr id="1198" name="Group 1197">
                <a:extLst>
                  <a:ext uri="{FF2B5EF4-FFF2-40B4-BE49-F238E27FC236}">
                    <a16:creationId xmlns:a16="http://schemas.microsoft.com/office/drawing/2014/main" id="{F95D2380-63A7-498E-B3D6-A9F6E5036F6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771398" y="1117404"/>
                <a:ext cx="4082400" cy="4081807"/>
                <a:chOff x="1756530" y="1102936"/>
                <a:chExt cx="4082400" cy="4081807"/>
              </a:xfrm>
            </p:grpSpPr>
            <p:sp>
              <p:nvSpPr>
                <p:cNvPr id="1206" name="Partial Circle 1205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EE368A0-93C4-4013-B2DB-1E448613AC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187885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7" name="Partial Circle 1206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F23C9EA4-19A9-4B3C-AAE9-BF827743199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788903"/>
                    <a:gd name="adj2" fmla="val 3666782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8" name="Partial Circle 1207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85EF55BE-6542-4F99-9A75-83C6E5E6E91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557884"/>
                    <a:gd name="adj2" fmla="val 5385633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9" name="Partial Circle 1208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E7458BE-0585-4C15-BE94-B657DADDA89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5376793"/>
                    <a:gd name="adj2" fmla="val 7165093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0" name="Partial Circle 1209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A902DA7B-CF86-4075-90F4-4A162DBBA6F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7138571"/>
                    <a:gd name="adj2" fmla="val 90249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1" name="Partial Circle 121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82221DB-4D61-4767-BD54-E40485E9711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85279"/>
                    <a:gd name="adj2" fmla="val 10851129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99" name="Group 1198">
                <a:extLst>
                  <a:ext uri="{FF2B5EF4-FFF2-40B4-BE49-F238E27FC236}">
                    <a16:creationId xmlns:a16="http://schemas.microsoft.com/office/drawing/2014/main" id="{74F0E654-2259-4E2E-8FDE-BE1621CD5214}"/>
                  </a:ext>
                </a:extLst>
              </p:cNvPr>
              <p:cNvGrpSpPr>
                <a:grpSpLocks/>
              </p:cNvGrpSpPr>
              <p:nvPr/>
            </p:nvGrpSpPr>
            <p:grpSpPr>
              <a:xfrm flipH="1" flipV="1">
                <a:off x="1771398" y="1117404"/>
                <a:ext cx="4082401" cy="4081808"/>
                <a:chOff x="1756529" y="1102935"/>
                <a:chExt cx="4082401" cy="4081808"/>
              </a:xfrm>
            </p:grpSpPr>
            <p:sp>
              <p:nvSpPr>
                <p:cNvPr id="1200" name="Partial Circle 1199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227EB37-737F-45C2-AF46-175E2E9919B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0"/>
                    <a:gd name="adj2" fmla="val 187885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1" name="Partial Circle 1200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110D4504-7A4C-4368-971C-9D700654BC2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1788903"/>
                    <a:gd name="adj2" fmla="val 3666782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2" name="Partial Circle 1201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77DD5CCE-F891-472C-B3AD-BD0AB26FF59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3557884"/>
                    <a:gd name="adj2" fmla="val 5385633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3" name="Partial Circle 1202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F6EA1510-55A1-4F94-B7AC-8AB1B0E1D17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5"/>
                  <a:ext cx="4082400" cy="4081807"/>
                </a:xfrm>
                <a:prstGeom prst="pie">
                  <a:avLst>
                    <a:gd name="adj1" fmla="val 5376793"/>
                    <a:gd name="adj2" fmla="val 7165093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4" name="Partial Circle 1203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F6CB7B9-32B5-4385-9CF9-7A23B54414B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29" y="1102936"/>
                  <a:ext cx="4082400" cy="4081807"/>
                </a:xfrm>
                <a:prstGeom prst="pie">
                  <a:avLst>
                    <a:gd name="adj1" fmla="val 7138571"/>
                    <a:gd name="adj2" fmla="val 9024974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5" name="Partial Circle 1204">
                  <a:hlinkClick r:id="" action="ppaction://noaction"/>
                  <a:extLst>
                    <a:ext uri="{FF2B5EF4-FFF2-40B4-BE49-F238E27FC236}">
                      <a16:creationId xmlns:a16="http://schemas.microsoft.com/office/drawing/2014/main" id="{9E34062E-23CC-46DA-81A3-853B072EA9C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756530" y="1102936"/>
                  <a:ext cx="4082400" cy="4081807"/>
                </a:xfrm>
                <a:prstGeom prst="pie">
                  <a:avLst>
                    <a:gd name="adj1" fmla="val 8985279"/>
                    <a:gd name="adj2" fmla="val 10851129"/>
                  </a:avLst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50" name="TextBox 149">
              <a:hlinkClick r:id="" action="ppaction://noaction"/>
              <a:extLst>
                <a:ext uri="{FF2B5EF4-FFF2-40B4-BE49-F238E27FC236}">
                  <a16:creationId xmlns:a16="http://schemas.microsoft.com/office/drawing/2014/main" id="{521540C5-C230-4778-BA6C-A3BCCBBFA301}"/>
                </a:ext>
              </a:extLst>
            </p:cNvPr>
            <p:cNvSpPr txBox="1"/>
            <p:nvPr/>
          </p:nvSpPr>
          <p:spPr>
            <a:xfrm rot="16982697">
              <a:off x="3147937" y="1615030"/>
              <a:ext cx="2366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400" dirty="0">
                  <a:latin typeface="Century Gothic" panose="020B0502020202020204" pitchFamily="34" charset="0"/>
                </a:rPr>
                <a:t>10 high knees</a:t>
              </a:r>
            </a:p>
          </p:txBody>
        </p:sp>
        <p:sp>
          <p:nvSpPr>
            <p:cNvPr id="151" name="TextBox 150">
              <a:hlinkClick r:id="" action="ppaction://noaction"/>
              <a:extLst>
                <a:ext uri="{FF2B5EF4-FFF2-40B4-BE49-F238E27FC236}">
                  <a16:creationId xmlns:a16="http://schemas.microsoft.com/office/drawing/2014/main" id="{5A6EBC86-180E-46AC-BC85-791A90E188C3}"/>
                </a:ext>
              </a:extLst>
            </p:cNvPr>
            <p:cNvSpPr txBox="1"/>
            <p:nvPr/>
          </p:nvSpPr>
          <p:spPr>
            <a:xfrm rot="20739047">
              <a:off x="4112159" y="2754958"/>
              <a:ext cx="25401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10 Push ups</a:t>
              </a:r>
            </a:p>
          </p:txBody>
        </p:sp>
        <p:sp>
          <p:nvSpPr>
            <p:cNvPr id="152" name="TextBox 151">
              <a:hlinkClick r:id="" action="ppaction://noaction"/>
              <a:extLst>
                <a:ext uri="{FF2B5EF4-FFF2-40B4-BE49-F238E27FC236}">
                  <a16:creationId xmlns:a16="http://schemas.microsoft.com/office/drawing/2014/main" id="{A02B5E43-4513-4F63-A160-B6FB3BFC8EBC}"/>
                </a:ext>
              </a:extLst>
            </p:cNvPr>
            <p:cNvSpPr txBox="1"/>
            <p:nvPr/>
          </p:nvSpPr>
          <p:spPr>
            <a:xfrm rot="2606472">
              <a:off x="3945421" y="4214836"/>
              <a:ext cx="23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You pick</a:t>
              </a:r>
            </a:p>
          </p:txBody>
        </p:sp>
        <p:sp>
          <p:nvSpPr>
            <p:cNvPr id="153" name="TextBox 152">
              <a:hlinkClick r:id="" action="ppaction://noaction"/>
              <a:extLst>
                <a:ext uri="{FF2B5EF4-FFF2-40B4-BE49-F238E27FC236}">
                  <a16:creationId xmlns:a16="http://schemas.microsoft.com/office/drawing/2014/main" id="{A8873EA7-BC31-41EB-90A9-3E80187CB0D1}"/>
                </a:ext>
              </a:extLst>
            </p:cNvPr>
            <p:cNvSpPr txBox="1"/>
            <p:nvPr/>
          </p:nvSpPr>
          <p:spPr>
            <a:xfrm rot="6182697">
              <a:off x="2434824" y="4481338"/>
              <a:ext cx="22978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30 sec Plank</a:t>
              </a:r>
            </a:p>
          </p:txBody>
        </p:sp>
        <p:sp>
          <p:nvSpPr>
            <p:cNvPr id="154" name="TextBox 153">
              <a:hlinkClick r:id="" action="ppaction://noaction"/>
              <a:extLst>
                <a:ext uri="{FF2B5EF4-FFF2-40B4-BE49-F238E27FC236}">
                  <a16:creationId xmlns:a16="http://schemas.microsoft.com/office/drawing/2014/main" id="{0AE8C628-833E-429D-BAE0-F6F68CFBEDBA}"/>
                </a:ext>
              </a:extLst>
            </p:cNvPr>
            <p:cNvSpPr txBox="1"/>
            <p:nvPr/>
          </p:nvSpPr>
          <p:spPr>
            <a:xfrm rot="9725558">
              <a:off x="1249282" y="3575228"/>
              <a:ext cx="2441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10 squats</a:t>
              </a:r>
            </a:p>
          </p:txBody>
        </p:sp>
        <p:sp>
          <p:nvSpPr>
            <p:cNvPr id="155" name="TextBox 154">
              <a:hlinkClick r:id="" action="ppaction://noaction"/>
              <a:extLst>
                <a:ext uri="{FF2B5EF4-FFF2-40B4-BE49-F238E27FC236}">
                  <a16:creationId xmlns:a16="http://schemas.microsoft.com/office/drawing/2014/main" id="{E4EAF08A-F97E-45D2-9149-7864578B566D}"/>
                </a:ext>
              </a:extLst>
            </p:cNvPr>
            <p:cNvSpPr txBox="1"/>
            <p:nvPr/>
          </p:nvSpPr>
          <p:spPr>
            <a:xfrm rot="13436864">
              <a:off x="1642568" y="2059245"/>
              <a:ext cx="2457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5 squats</a:t>
              </a:r>
            </a:p>
          </p:txBody>
        </p:sp>
        <p:sp>
          <p:nvSpPr>
            <p:cNvPr id="157" name="TextBox 156">
              <a:hlinkClick r:id="" action="ppaction://noaction"/>
              <a:extLst>
                <a:ext uri="{FF2B5EF4-FFF2-40B4-BE49-F238E27FC236}">
                  <a16:creationId xmlns:a16="http://schemas.microsoft.com/office/drawing/2014/main" id="{DE9EED87-8DBD-4DEB-9377-1CF088A0CD1A}"/>
                </a:ext>
              </a:extLst>
            </p:cNvPr>
            <p:cNvSpPr txBox="1"/>
            <p:nvPr/>
          </p:nvSpPr>
          <p:spPr>
            <a:xfrm rot="877888">
              <a:off x="4273998" y="3553502"/>
              <a:ext cx="2366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20 squats</a:t>
              </a:r>
            </a:p>
          </p:txBody>
        </p:sp>
        <p:sp>
          <p:nvSpPr>
            <p:cNvPr id="158" name="TextBox 157">
              <a:hlinkClick r:id="" action="ppaction://noaction"/>
              <a:extLst>
                <a:ext uri="{FF2B5EF4-FFF2-40B4-BE49-F238E27FC236}">
                  <a16:creationId xmlns:a16="http://schemas.microsoft.com/office/drawing/2014/main" id="{A8EC029F-2790-44BE-A599-0A2C1E755CDE}"/>
                </a:ext>
              </a:extLst>
            </p:cNvPr>
            <p:cNvSpPr txBox="1"/>
            <p:nvPr/>
          </p:nvSpPr>
          <p:spPr>
            <a:xfrm rot="4470774">
              <a:off x="3201583" y="4758837"/>
              <a:ext cx="23078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000" dirty="0">
                  <a:latin typeface="Century Gothic" panose="020B0502020202020204" pitchFamily="34" charset="0"/>
                </a:rPr>
                <a:t>10 jumping jacks</a:t>
              </a:r>
            </a:p>
          </p:txBody>
        </p:sp>
        <p:sp>
          <p:nvSpPr>
            <p:cNvPr id="159" name="TextBox 158">
              <a:hlinkClick r:id="" action="ppaction://noaction"/>
              <a:extLst>
                <a:ext uri="{FF2B5EF4-FFF2-40B4-BE49-F238E27FC236}">
                  <a16:creationId xmlns:a16="http://schemas.microsoft.com/office/drawing/2014/main" id="{2DEC5F10-59BB-447D-9FFA-780461EACDB8}"/>
                </a:ext>
              </a:extLst>
            </p:cNvPr>
            <p:cNvSpPr txBox="1"/>
            <p:nvPr/>
          </p:nvSpPr>
          <p:spPr>
            <a:xfrm rot="8126305">
              <a:off x="1617441" y="4269588"/>
              <a:ext cx="2375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5 push ups</a:t>
              </a:r>
            </a:p>
          </p:txBody>
        </p:sp>
        <p:sp>
          <p:nvSpPr>
            <p:cNvPr id="160" name="TextBox 159">
              <a:hlinkClick r:id="" action="ppaction://noaction"/>
              <a:extLst>
                <a:ext uri="{FF2B5EF4-FFF2-40B4-BE49-F238E27FC236}">
                  <a16:creationId xmlns:a16="http://schemas.microsoft.com/office/drawing/2014/main" id="{554ECF7B-ED42-4B6D-B655-02B17E19E00C}"/>
                </a:ext>
              </a:extLst>
            </p:cNvPr>
            <p:cNvSpPr txBox="1"/>
            <p:nvPr/>
          </p:nvSpPr>
          <p:spPr>
            <a:xfrm rot="11731332">
              <a:off x="1244907" y="2711722"/>
              <a:ext cx="2375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20 push ups</a:t>
              </a:r>
            </a:p>
          </p:txBody>
        </p:sp>
        <p:sp>
          <p:nvSpPr>
            <p:cNvPr id="161" name="TextBox 160">
              <a:hlinkClick r:id="" action="ppaction://noaction"/>
              <a:extLst>
                <a:ext uri="{FF2B5EF4-FFF2-40B4-BE49-F238E27FC236}">
                  <a16:creationId xmlns:a16="http://schemas.microsoft.com/office/drawing/2014/main" id="{A70F2977-034F-4BCC-802E-E8F44B142DC0}"/>
                </a:ext>
              </a:extLst>
            </p:cNvPr>
            <p:cNvSpPr txBox="1"/>
            <p:nvPr/>
          </p:nvSpPr>
          <p:spPr>
            <a:xfrm rot="15367444">
              <a:off x="2345576" y="1627990"/>
              <a:ext cx="23752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800" dirty="0">
                  <a:latin typeface="Century Gothic" panose="020B0502020202020204" pitchFamily="34" charset="0"/>
                </a:rPr>
                <a:t>10 burpees</a:t>
              </a:r>
            </a:p>
          </p:txBody>
        </p:sp>
        <p:sp>
          <p:nvSpPr>
            <p:cNvPr id="162" name="TextBox 161">
              <a:hlinkClick r:id="" action="ppaction://noaction"/>
              <a:extLst>
                <a:ext uri="{FF2B5EF4-FFF2-40B4-BE49-F238E27FC236}">
                  <a16:creationId xmlns:a16="http://schemas.microsoft.com/office/drawing/2014/main" id="{0B98672D-F1FD-421A-8CF8-A408E4C76F66}"/>
                </a:ext>
              </a:extLst>
            </p:cNvPr>
            <p:cNvSpPr txBox="1"/>
            <p:nvPr/>
          </p:nvSpPr>
          <p:spPr>
            <a:xfrm rot="18774017">
              <a:off x="3884539" y="2069142"/>
              <a:ext cx="2366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600" b="1">
                  <a:ln>
                    <a:solidFill>
                      <a:srgbClr val="BF9000"/>
                    </a:solidFill>
                  </a:ln>
                  <a:solidFill>
                    <a:srgbClr val="FFFFD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algn="r"/>
              <a:r>
                <a:rPr lang="en-US" sz="2000" dirty="0">
                  <a:latin typeface="Century Gothic" panose="020B0502020202020204" pitchFamily="34" charset="0"/>
                </a:rPr>
                <a:t>15 jumping jacks</a:t>
              </a:r>
            </a:p>
          </p:txBody>
        </p:sp>
      </p:grpSp>
      <p:sp>
        <p:nvSpPr>
          <p:cNvPr id="1196" name="Freeform: Shape 1195">
            <a:extLst>
              <a:ext uri="{FF2B5EF4-FFF2-40B4-BE49-F238E27FC236}">
                <a16:creationId xmlns:a16="http://schemas.microsoft.com/office/drawing/2014/main" id="{44099FE2-AD1B-43EF-9F07-FD3D7C0FB4C8}"/>
              </a:ext>
            </a:extLst>
          </p:cNvPr>
          <p:cNvSpPr>
            <a:spLocks/>
          </p:cNvSpPr>
          <p:nvPr/>
        </p:nvSpPr>
        <p:spPr>
          <a:xfrm>
            <a:off x="1201580" y="636779"/>
            <a:ext cx="4775470" cy="4775470"/>
          </a:xfrm>
          <a:custGeom>
            <a:avLst/>
            <a:gdLst>
              <a:gd name="connsiteX0" fmla="*/ 2026414 w 3489227"/>
              <a:gd name="connsiteY0" fmla="*/ 0 h 3489227"/>
              <a:gd name="connsiteX1" fmla="*/ 3459305 w 3489227"/>
              <a:gd name="connsiteY1" fmla="*/ 593523 h 3489227"/>
              <a:gd name="connsiteX2" fmla="*/ 3489227 w 3489227"/>
              <a:gd name="connsiteY2" fmla="*/ 626446 h 3489227"/>
              <a:gd name="connsiteX3" fmla="*/ 3378247 w 3489227"/>
              <a:gd name="connsiteY3" fmla="*/ 525579 h 3489227"/>
              <a:gd name="connsiteX4" fmla="*/ 2089259 w 3489227"/>
              <a:gd name="connsiteY4" fmla="*/ 62845 h 3489227"/>
              <a:gd name="connsiteX5" fmla="*/ 62845 w 3489227"/>
              <a:gd name="connsiteY5" fmla="*/ 2089259 h 3489227"/>
              <a:gd name="connsiteX6" fmla="*/ 525580 w 3489227"/>
              <a:gd name="connsiteY6" fmla="*/ 3378247 h 3489227"/>
              <a:gd name="connsiteX7" fmla="*/ 626446 w 3489227"/>
              <a:gd name="connsiteY7" fmla="*/ 3489227 h 3489227"/>
              <a:gd name="connsiteX8" fmla="*/ 593523 w 3489227"/>
              <a:gd name="connsiteY8" fmla="*/ 3459305 h 3489227"/>
              <a:gd name="connsiteX9" fmla="*/ 0 w 3489227"/>
              <a:gd name="connsiteY9" fmla="*/ 2026414 h 3489227"/>
              <a:gd name="connsiteX10" fmla="*/ 2026414 w 3489227"/>
              <a:gd name="connsiteY10" fmla="*/ 0 h 348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9227" h="3489227">
                <a:moveTo>
                  <a:pt x="2026414" y="0"/>
                </a:moveTo>
                <a:cubicBezTo>
                  <a:pt x="2585993" y="0"/>
                  <a:pt x="3092597" y="226814"/>
                  <a:pt x="3459305" y="593523"/>
                </a:cubicBezTo>
                <a:lnTo>
                  <a:pt x="3489227" y="626446"/>
                </a:lnTo>
                <a:lnTo>
                  <a:pt x="3378247" y="525579"/>
                </a:lnTo>
                <a:cubicBezTo>
                  <a:pt x="3027963" y="236500"/>
                  <a:pt x="2578891" y="62845"/>
                  <a:pt x="2089259" y="62845"/>
                </a:cubicBezTo>
                <a:cubicBezTo>
                  <a:pt x="970101" y="62845"/>
                  <a:pt x="62845" y="970101"/>
                  <a:pt x="62845" y="2089259"/>
                </a:cubicBezTo>
                <a:cubicBezTo>
                  <a:pt x="62845" y="2578891"/>
                  <a:pt x="236500" y="3027963"/>
                  <a:pt x="525580" y="3378247"/>
                </a:cubicBezTo>
                <a:lnTo>
                  <a:pt x="626446" y="3489227"/>
                </a:lnTo>
                <a:lnTo>
                  <a:pt x="593523" y="3459305"/>
                </a:lnTo>
                <a:cubicBezTo>
                  <a:pt x="226814" y="3092597"/>
                  <a:pt x="0" y="2585993"/>
                  <a:pt x="0" y="2026414"/>
                </a:cubicBezTo>
                <a:cubicBezTo>
                  <a:pt x="0" y="907256"/>
                  <a:pt x="907256" y="0"/>
                  <a:pt x="2026414" y="0"/>
                </a:cubicBez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61" name="Group 1160">
            <a:extLst>
              <a:ext uri="{FF2B5EF4-FFF2-40B4-BE49-F238E27FC236}">
                <a16:creationId xmlns:a16="http://schemas.microsoft.com/office/drawing/2014/main" id="{1C8440CB-4608-4747-8687-1DD3BD2E469B}"/>
              </a:ext>
            </a:extLst>
          </p:cNvPr>
          <p:cNvGrpSpPr>
            <a:grpSpLocks/>
          </p:cNvGrpSpPr>
          <p:nvPr/>
        </p:nvGrpSpPr>
        <p:grpSpPr>
          <a:xfrm>
            <a:off x="3696822" y="3107538"/>
            <a:ext cx="598199" cy="598199"/>
            <a:chOff x="3134414" y="3459637"/>
            <a:chExt cx="631596" cy="631596"/>
          </a:xfrm>
          <a:effectLst>
            <a:outerShdw blurRad="63500" sx="102000" sy="102000" algn="ctr" rotWithShape="0">
              <a:prstClr val="black">
                <a:alpha val="50000"/>
              </a:prstClr>
            </a:outerShdw>
          </a:effectLst>
        </p:grpSpPr>
        <p:sp>
          <p:nvSpPr>
            <p:cNvPr id="1179" name="Oval 1178">
              <a:extLst>
                <a:ext uri="{FF2B5EF4-FFF2-40B4-BE49-F238E27FC236}">
                  <a16:creationId xmlns:a16="http://schemas.microsoft.com/office/drawing/2014/main" id="{CAABA252-F774-4059-A61F-BC107BD73E9B}"/>
                </a:ext>
              </a:extLst>
            </p:cNvPr>
            <p:cNvSpPr>
              <a:spLocks/>
            </p:cNvSpPr>
            <p:nvPr/>
          </p:nvSpPr>
          <p:spPr>
            <a:xfrm>
              <a:off x="3134414" y="3459637"/>
              <a:ext cx="631596" cy="631596"/>
            </a:xfrm>
            <a:prstGeom prst="ellipse">
              <a:avLst/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0" name="Oval 1179">
              <a:extLst>
                <a:ext uri="{FF2B5EF4-FFF2-40B4-BE49-F238E27FC236}">
                  <a16:creationId xmlns:a16="http://schemas.microsoft.com/office/drawing/2014/main" id="{82A5875D-C799-40F9-BBBD-F0382DB7A3F2}"/>
                </a:ext>
              </a:extLst>
            </p:cNvPr>
            <p:cNvSpPr>
              <a:spLocks/>
            </p:cNvSpPr>
            <p:nvPr/>
          </p:nvSpPr>
          <p:spPr>
            <a:xfrm>
              <a:off x="3195689" y="3520912"/>
              <a:ext cx="509047" cy="5090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1" name="Star: 5 Points 1180">
              <a:extLst>
                <a:ext uri="{FF2B5EF4-FFF2-40B4-BE49-F238E27FC236}">
                  <a16:creationId xmlns:a16="http://schemas.microsoft.com/office/drawing/2014/main" id="{BD62BCF0-A91A-4DCC-BC1A-17C381AB60C3}"/>
                </a:ext>
              </a:extLst>
            </p:cNvPr>
            <p:cNvSpPr>
              <a:spLocks/>
            </p:cNvSpPr>
            <p:nvPr/>
          </p:nvSpPr>
          <p:spPr>
            <a:xfrm>
              <a:off x="3242822" y="3582992"/>
              <a:ext cx="414780" cy="352699"/>
            </a:xfrm>
            <a:prstGeom prst="star5">
              <a:avLst>
                <a:gd name="adj" fmla="val 27560"/>
                <a:gd name="hf" fmla="val 105146"/>
                <a:gd name="vf" fmla="val 110557"/>
              </a:avLst>
            </a:pr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62" name="Group 1161">
            <a:extLst>
              <a:ext uri="{FF2B5EF4-FFF2-40B4-BE49-F238E27FC236}">
                <a16:creationId xmlns:a16="http://schemas.microsoft.com/office/drawing/2014/main" id="{FD663830-5B26-4C02-83C0-50D0364973AD}"/>
              </a:ext>
            </a:extLst>
          </p:cNvPr>
          <p:cNvGrpSpPr>
            <a:grpSpLocks/>
          </p:cNvGrpSpPr>
          <p:nvPr/>
        </p:nvGrpSpPr>
        <p:grpSpPr>
          <a:xfrm>
            <a:off x="5993079" y="3101627"/>
            <a:ext cx="1186654" cy="746295"/>
            <a:chOff x="10351950" y="3379331"/>
            <a:chExt cx="815993" cy="5521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229BD2A3-3172-49F0-B27D-7594EF0D22B0}"/>
                </a:ext>
              </a:extLst>
            </p:cNvPr>
            <p:cNvSpPr>
              <a:spLocks/>
            </p:cNvSpPr>
            <p:nvPr/>
          </p:nvSpPr>
          <p:spPr>
            <a:xfrm rot="4803578" flipV="1">
              <a:off x="10483876" y="3247405"/>
              <a:ext cx="552142" cy="815993"/>
            </a:xfrm>
            <a:custGeom>
              <a:avLst/>
              <a:gdLst>
                <a:gd name="connsiteX0" fmla="*/ 0 w 507084"/>
                <a:gd name="connsiteY0" fmla="*/ 748472 h 749403"/>
                <a:gd name="connsiteX1" fmla="*/ 259446 w 507084"/>
                <a:gd name="connsiteY1" fmla="*/ 748472 h 749403"/>
                <a:gd name="connsiteX2" fmla="*/ 259602 w 507084"/>
                <a:gd name="connsiteY2" fmla="*/ 749403 h 749403"/>
                <a:gd name="connsiteX3" fmla="*/ 507084 w 507084"/>
                <a:gd name="connsiteY3" fmla="*/ 663311 h 749403"/>
                <a:gd name="connsiteX4" fmla="*/ 135395 w 507084"/>
                <a:gd name="connsiteY4" fmla="*/ 3446 h 749403"/>
                <a:gd name="connsiteX5" fmla="*/ 134809 w 507084"/>
                <a:gd name="connsiteY5" fmla="*/ 0 h 749403"/>
                <a:gd name="connsiteX6" fmla="*/ 134481 w 507084"/>
                <a:gd name="connsiteY6" fmla="*/ 1824 h 749403"/>
                <a:gd name="connsiteX7" fmla="*/ 133839 w 507084"/>
                <a:gd name="connsiteY7" fmla="*/ 685 h 749403"/>
                <a:gd name="connsiteX8" fmla="*/ 134248 w 507084"/>
                <a:gd name="connsiteY8" fmla="*/ 3116 h 74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7084" h="749403">
                  <a:moveTo>
                    <a:pt x="0" y="748472"/>
                  </a:moveTo>
                  <a:lnTo>
                    <a:pt x="259446" y="748472"/>
                  </a:lnTo>
                  <a:lnTo>
                    <a:pt x="259602" y="749403"/>
                  </a:lnTo>
                  <a:lnTo>
                    <a:pt x="507084" y="663311"/>
                  </a:lnTo>
                  <a:lnTo>
                    <a:pt x="135395" y="3446"/>
                  </a:lnTo>
                  <a:lnTo>
                    <a:pt x="134809" y="0"/>
                  </a:lnTo>
                  <a:lnTo>
                    <a:pt x="134481" y="1824"/>
                  </a:lnTo>
                  <a:lnTo>
                    <a:pt x="133839" y="685"/>
                  </a:lnTo>
                  <a:lnTo>
                    <a:pt x="134248" y="3116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E58B1B"/>
                </a:gs>
                <a:gs pos="0">
                  <a:srgbClr val="FCDE32"/>
                </a:gs>
                <a:gs pos="68000">
                  <a:srgbClr val="FCDE32"/>
                </a:gs>
                <a:gs pos="86000">
                  <a:srgbClr val="AF2C22"/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176" name="Group 1175">
              <a:extLst>
                <a:ext uri="{FF2B5EF4-FFF2-40B4-BE49-F238E27FC236}">
                  <a16:creationId xmlns:a16="http://schemas.microsoft.com/office/drawing/2014/main" id="{B7F659F5-9900-406B-B47E-0902E7A65F99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376451" y="3396621"/>
              <a:ext cx="749786" cy="390621"/>
              <a:chOff x="9980691" y="2643347"/>
              <a:chExt cx="755933" cy="393822"/>
            </a:xfrm>
          </p:grpSpPr>
          <p:sp>
            <p:nvSpPr>
              <p:cNvPr id="1177" name="Isosceles Triangle 1176">
                <a:extLst>
                  <a:ext uri="{FF2B5EF4-FFF2-40B4-BE49-F238E27FC236}">
                    <a16:creationId xmlns:a16="http://schemas.microsoft.com/office/drawing/2014/main" id="{4067F261-C9A2-4A64-9D62-ADB2749A3B80}"/>
                  </a:ext>
                </a:extLst>
              </p:cNvPr>
              <p:cNvSpPr>
                <a:spLocks/>
              </p:cNvSpPr>
              <p:nvPr/>
            </p:nvSpPr>
            <p:spPr>
              <a:xfrm rot="4803578" flipV="1">
                <a:off x="10225906" y="2398132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FFF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8" name="Isosceles Triangle 1177">
                <a:extLst>
                  <a:ext uri="{FF2B5EF4-FFF2-40B4-BE49-F238E27FC236}">
                    <a16:creationId xmlns:a16="http://schemas.microsoft.com/office/drawing/2014/main" id="{5A506957-7E6F-4999-A78A-60B353F1D3B7}"/>
                  </a:ext>
                </a:extLst>
              </p:cNvPr>
              <p:cNvSpPr>
                <a:spLocks/>
              </p:cNvSpPr>
              <p:nvPr/>
            </p:nvSpPr>
            <p:spPr>
              <a:xfrm rot="16675634">
                <a:off x="10227231" y="2527777"/>
                <a:ext cx="264177" cy="754608"/>
              </a:xfrm>
              <a:prstGeom prst="triangle">
                <a:avLst>
                  <a:gd name="adj" fmla="val 51448"/>
                </a:avLst>
              </a:prstGeom>
              <a:solidFill>
                <a:srgbClr val="EFC6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5" name="Title 1211">
            <a:extLst>
              <a:ext uri="{FF2B5EF4-FFF2-40B4-BE49-F238E27FC236}">
                <a16:creationId xmlns:a16="http://schemas.microsoft.com/office/drawing/2014/main" id="{A04C8AAD-19E5-48C6-853C-249EEC8343DB}"/>
              </a:ext>
            </a:extLst>
          </p:cNvPr>
          <p:cNvSpPr txBox="1">
            <a:spLocks/>
          </p:cNvSpPr>
          <p:nvPr/>
        </p:nvSpPr>
        <p:spPr>
          <a:xfrm>
            <a:off x="7340706" y="141932"/>
            <a:ext cx="4241801" cy="233910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kern="1200" smtClean="0">
                <a:solidFill>
                  <a:schemeClr val="bg1"/>
                </a:solidFill>
                <a:latin typeface="Luckiest Guy" panose="02000506000000020004" pitchFamily="2" charset="0"/>
                <a:ea typeface="+mn-ea"/>
                <a:cs typeface="+mn-cs"/>
              </a:defRPr>
            </a:lvl1pPr>
          </a:lstStyle>
          <a:p>
            <a:pPr algn="r" rtl="1"/>
            <a:r>
              <a:rPr lang="ar-SA" dirty="0">
                <a:latin typeface="Baloo Bhaijaan 2" pitchFamily="2" charset="-78"/>
                <a:cs typeface="Baloo Bhaijaan 2" pitchFamily="2" charset="-78"/>
              </a:rPr>
              <a:t>١٢</a:t>
            </a:r>
            <a:r>
              <a:rPr lang="ar-LB" dirty="0">
                <a:latin typeface="Baloo Bhaijaan 2" pitchFamily="2" charset="-78"/>
                <a:cs typeface="Baloo Bhaijaan 2" pitchFamily="2" charset="-78"/>
              </a:rPr>
              <a:t> خيارًا للتمرين</a:t>
            </a:r>
            <a:endParaRPr lang="en-US" dirty="0">
              <a:latin typeface="Baloo Bhaijaan 2" pitchFamily="2" charset="-78"/>
              <a:cs typeface="Baloo Bhaijaan 2" pitchFamily="2" charset="-78"/>
            </a:endParaRPr>
          </a:p>
        </p:txBody>
      </p:sp>
      <p:sp>
        <p:nvSpPr>
          <p:cNvPr id="166" name="Content Placeholder 12">
            <a:extLst>
              <a:ext uri="{FF2B5EF4-FFF2-40B4-BE49-F238E27FC236}">
                <a16:creationId xmlns:a16="http://schemas.microsoft.com/office/drawing/2014/main" id="{4BDB3C0E-9B5D-4333-85F2-5EB995D4E2DC}"/>
              </a:ext>
            </a:extLst>
          </p:cNvPr>
          <p:cNvSpPr txBox="1">
            <a:spLocks/>
          </p:cNvSpPr>
          <p:nvPr/>
        </p:nvSpPr>
        <p:spPr>
          <a:xfrm>
            <a:off x="7631211" y="2556291"/>
            <a:ext cx="4435548" cy="13361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1"/>
                </a:solidFill>
                <a:latin typeface="Lexend Deca" pitchFamily="2" charset="-78"/>
                <a:ea typeface="+mn-ea"/>
                <a:cs typeface="Lexend Deca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ar-LB" sz="1800" dirty="0">
                <a:latin typeface="Baloo Bhaijaan 2" pitchFamily="2" charset="-78"/>
                <a:cs typeface="Baloo Bhaijaan 2" pitchFamily="2" charset="-78"/>
              </a:rPr>
              <a:t>انقر فوق الإبرة للبدء ثم مرة أخرى لإيقاف العجلة. </a:t>
            </a:r>
            <a:endParaRPr lang="en-US" sz="1800" dirty="0">
              <a:latin typeface="Baloo Bhaijaan 2" pitchFamily="2" charset="-78"/>
              <a:cs typeface="Baloo Bhaijaan 2" pitchFamily="2" charset="-78"/>
            </a:endParaRPr>
          </a:p>
        </p:txBody>
      </p:sp>
      <p:sp>
        <p:nvSpPr>
          <p:cNvPr id="42" name="Rectangle 41">
            <a:hlinkClick r:id="" action="ppaction://noaction"/>
            <a:extLst>
              <a:ext uri="{FF2B5EF4-FFF2-40B4-BE49-F238E27FC236}">
                <a16:creationId xmlns:a16="http://schemas.microsoft.com/office/drawing/2014/main" id="{3B4498F0-D64F-4ED8-9389-EB101AFE1231}"/>
              </a:ext>
            </a:extLst>
          </p:cNvPr>
          <p:cNvSpPr/>
          <p:nvPr/>
        </p:nvSpPr>
        <p:spPr>
          <a:xfrm>
            <a:off x="10943461" y="5818909"/>
            <a:ext cx="1248539" cy="103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DA4496-986B-AD8A-E784-34CA27FF3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068248"/>
              </p:ext>
            </p:extLst>
          </p:nvPr>
        </p:nvGraphicFramePr>
        <p:xfrm>
          <a:off x="8499279" y="3289528"/>
          <a:ext cx="3523748" cy="32721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61874">
                  <a:extLst>
                    <a:ext uri="{9D8B030D-6E8A-4147-A177-3AD203B41FA5}">
                      <a16:colId xmlns:a16="http://schemas.microsoft.com/office/drawing/2014/main" val="1312388351"/>
                    </a:ext>
                  </a:extLst>
                </a:gridCol>
                <a:gridCol w="1761874">
                  <a:extLst>
                    <a:ext uri="{9D8B030D-6E8A-4147-A177-3AD203B41FA5}">
                      <a16:colId xmlns:a16="http://schemas.microsoft.com/office/drawing/2014/main" val="2525771678"/>
                    </a:ext>
                  </a:extLst>
                </a:gridCol>
              </a:tblGrid>
              <a:tr h="545357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Push-ups</a:t>
                      </a:r>
                    </a:p>
                  </a:txBody>
                  <a:tcPr anchor="ctr">
                    <a:solidFill>
                      <a:srgbClr val="EFF8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>
                    <a:solidFill>
                      <a:srgbClr val="EFF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249178"/>
                  </a:ext>
                </a:extLst>
              </a:tr>
              <a:tr h="545357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Squats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211716"/>
                  </a:ext>
                </a:extLst>
              </a:tr>
              <a:tr h="54535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Jumping jacks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621310"/>
                  </a:ext>
                </a:extLst>
              </a:tr>
              <a:tr h="54535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Plank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57169"/>
                  </a:ext>
                </a:extLst>
              </a:tr>
              <a:tr h="54535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Burpees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282623"/>
                  </a:ext>
                </a:extLst>
              </a:tr>
              <a:tr h="54535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High knees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00444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53462609-AFE8-2A78-5FE5-5CE785BD5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956" y="4380684"/>
            <a:ext cx="463871" cy="5449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2DFF63-5CBB-D022-CB64-A945C14B4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173" y="5482213"/>
            <a:ext cx="746285" cy="5301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054068-0F23-ACD5-4E7B-DFD6E3C1A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1431" y="6050526"/>
            <a:ext cx="476559" cy="4867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EA9EB4-C5D0-80E2-36F8-089622372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7637" y="3854012"/>
            <a:ext cx="353190" cy="488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811FFF-CBA5-4B7A-92C6-9017C04AA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305" y="3371491"/>
            <a:ext cx="620987" cy="354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9AF8DC-9B5E-4F2D-BBD6-FE23464A19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35" y="5110360"/>
            <a:ext cx="702423" cy="20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0070C0"/>
      </a:accent5>
      <a:accent6>
        <a:srgbClr val="A12CA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90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Luckiest Guy</vt:lpstr>
      <vt:lpstr>Lexend Deca</vt:lpstr>
      <vt:lpstr>Calibri</vt:lpstr>
      <vt:lpstr>Arial</vt:lpstr>
      <vt:lpstr>Baloo Bhaijaan 2</vt:lpstr>
      <vt:lpstr>Century Gothic</vt:lpstr>
      <vt:lpstr>SlidesMania</vt:lpstr>
      <vt:lpstr>دور العجلة!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Martínez Sosa</dc:creator>
  <cp:lastModifiedBy>roy maalouly</cp:lastModifiedBy>
  <cp:revision>26</cp:revision>
  <dcterms:created xsi:type="dcterms:W3CDTF">2022-04-05T07:05:12Z</dcterms:created>
  <dcterms:modified xsi:type="dcterms:W3CDTF">2024-06-04T12:25:10Z</dcterms:modified>
</cp:coreProperties>
</file>